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4"/>
  </p:sldMasterIdLst>
  <p:sldIdLst>
    <p:sldId id="256" r:id="rId5"/>
    <p:sldId id="267" r:id="rId6"/>
    <p:sldId id="268" r:id="rId7"/>
    <p:sldId id="271" r:id="rId8"/>
    <p:sldId id="257" r:id="rId9"/>
    <p:sldId id="258" r:id="rId10"/>
    <p:sldId id="261" r:id="rId11"/>
    <p:sldId id="263" r:id="rId12"/>
    <p:sldId id="264" r:id="rId13"/>
    <p:sldId id="265" r:id="rId14"/>
    <p:sldId id="273" r:id="rId15"/>
    <p:sldId id="27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69" dt="2026-09-02T22:47:48.5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283" y="3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08E85-865A-4398-9078-9712E1580B1B}" type="datetimeFigureOut">
              <a:rPr lang="nl-NL" smtClean="0"/>
              <a:t>2-9-2026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5E9F574F-4928-42B7-B8FA-5ADC4350F2B2}" type="slidenum">
              <a:rPr lang="nl-NL" smtClean="0"/>
              <a:t>‹#›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7788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08E85-865A-4398-9078-9712E1580B1B}" type="datetimeFigureOut">
              <a:rPr lang="nl-NL" smtClean="0"/>
              <a:t>2-9-2026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574F-4928-42B7-B8FA-5ADC4350F2B2}" type="slidenum">
              <a:rPr lang="nl-NL" smtClean="0"/>
              <a:t>‹#›</a:t>
            </a:fld>
            <a:endParaRPr lang="nl-NL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88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08E85-865A-4398-9078-9712E1580B1B}" type="datetimeFigureOut">
              <a:rPr lang="nl-NL" smtClean="0"/>
              <a:t>2-9-2026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574F-4928-42B7-B8FA-5ADC4350F2B2}" type="slidenum">
              <a:rPr lang="nl-NL" smtClean="0"/>
              <a:t>‹#›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7713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08E85-865A-4398-9078-9712E1580B1B}" type="datetimeFigureOut">
              <a:rPr lang="nl-NL" smtClean="0"/>
              <a:t>2-9-2026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574F-4928-42B7-B8FA-5ADC4350F2B2}" type="slidenum">
              <a:rPr lang="nl-NL" smtClean="0"/>
              <a:t>‹#›</a:t>
            </a:fld>
            <a:endParaRPr lang="nl-NL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7069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08E85-865A-4398-9078-9712E1580B1B}" type="datetimeFigureOut">
              <a:rPr lang="nl-NL" smtClean="0"/>
              <a:t>2-9-2026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574F-4928-42B7-B8FA-5ADC4350F2B2}" type="slidenum">
              <a:rPr lang="nl-NL" smtClean="0"/>
              <a:t>‹#›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6685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08E85-865A-4398-9078-9712E1580B1B}" type="datetimeFigureOut">
              <a:rPr lang="nl-NL" smtClean="0"/>
              <a:t>2-9-2026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574F-4928-42B7-B8FA-5ADC4350F2B2}" type="slidenum">
              <a:rPr lang="nl-NL" smtClean="0"/>
              <a:t>‹#›</a:t>
            </a:fld>
            <a:endParaRPr lang="nl-NL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735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08E85-865A-4398-9078-9712E1580B1B}" type="datetimeFigureOut">
              <a:rPr lang="nl-NL" smtClean="0"/>
              <a:t>2-9-2026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574F-4928-42B7-B8FA-5ADC4350F2B2}" type="slidenum">
              <a:rPr lang="nl-NL" smtClean="0"/>
              <a:t>‹#›</a:t>
            </a:fld>
            <a:endParaRPr lang="nl-NL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0375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08E85-865A-4398-9078-9712E1580B1B}" type="datetimeFigureOut">
              <a:rPr lang="nl-NL" smtClean="0"/>
              <a:t>2-9-2026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574F-4928-42B7-B8FA-5ADC4350F2B2}" type="slidenum">
              <a:rPr lang="nl-NL" smtClean="0"/>
              <a:t>‹#›</a:t>
            </a:fld>
            <a:endParaRPr lang="nl-NL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7995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08E85-865A-4398-9078-9712E1580B1B}" type="datetimeFigureOut">
              <a:rPr lang="nl-NL" smtClean="0"/>
              <a:t>2-9-2026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574F-4928-42B7-B8FA-5ADC4350F2B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5457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08E85-865A-4398-9078-9712E1580B1B}" type="datetimeFigureOut">
              <a:rPr lang="nl-NL" smtClean="0"/>
              <a:t>2-9-2026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574F-4928-42B7-B8FA-5ADC4350F2B2}" type="slidenum">
              <a:rPr lang="nl-NL" smtClean="0"/>
              <a:t>‹#›</a:t>
            </a:fld>
            <a:endParaRPr lang="nl-NL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157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05008E85-865A-4398-9078-9712E1580B1B}" type="datetimeFigureOut">
              <a:rPr lang="nl-NL" smtClean="0"/>
              <a:t>2-9-2026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F574F-4928-42B7-B8FA-5ADC4350F2B2}" type="slidenum">
              <a:rPr lang="nl-NL" smtClean="0"/>
              <a:t>‹#›</a:t>
            </a:fld>
            <a:endParaRPr lang="nl-NL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1116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08E85-865A-4398-9078-9712E1580B1B}" type="datetimeFigureOut">
              <a:rPr lang="nl-NL" smtClean="0"/>
              <a:t>2-9-2026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5E9F574F-4928-42B7-B8FA-5ADC4350F2B2}" type="slidenum">
              <a:rPr lang="nl-NL" smtClean="0"/>
              <a:t>‹#›</a:t>
            </a:fld>
            <a:endParaRPr lang="nl-NL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589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1BAD46-E155-8DD8-DD0A-E296EBB939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nl-NL" dirty="0"/>
              <a:t>De dagen</a:t>
            </a:r>
            <a:br>
              <a:rPr lang="nl-NL" dirty="0"/>
            </a:br>
            <a:r>
              <a:rPr lang="nl-NL" dirty="0"/>
              <a:t>in de Kanjerklas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9EE7D08-5749-2853-D5C4-094EDFFFE4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nl-NL" dirty="0"/>
          </a:p>
          <a:p>
            <a:pPr algn="ctr"/>
            <a:r>
              <a:rPr lang="nl-NL" dirty="0"/>
              <a:t>Het ontstaan van een geweldige groep 3-4</a:t>
            </a:r>
          </a:p>
        </p:txBody>
      </p:sp>
    </p:spTree>
    <p:extLst>
      <p:ext uri="{BB962C8B-B14F-4D97-AF65-F5344CB8AC3E}">
        <p14:creationId xmlns:p14="http://schemas.microsoft.com/office/powerpoint/2010/main" val="2767951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B0775A-AB13-36DA-8B79-CEFBA1EBD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/>
              <a:t>Extra oefeningen en spel:</a:t>
            </a:r>
            <a:endParaRPr lang="nl-NL" dirty="0"/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D1D42A7F-5ABC-11CD-535F-D0D09F30EF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42000" y="2017343"/>
            <a:ext cx="4588693" cy="3441520"/>
          </a:xfrm>
          <a:prstGeom prst="rect">
            <a:avLst/>
          </a:prstGeom>
        </p:spPr>
      </p:pic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8CE09624-B9B5-9762-844F-C4626F961E1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Motoriek</a:t>
            </a:r>
          </a:p>
          <a:p>
            <a:r>
              <a:rPr lang="nl-NL"/>
              <a:t>Samenspel</a:t>
            </a:r>
            <a:endParaRPr lang="nl-NL" dirty="0"/>
          </a:p>
          <a:p>
            <a:r>
              <a:rPr lang="nl-NL"/>
              <a:t>Sociaal emotioneel</a:t>
            </a:r>
          </a:p>
          <a:p>
            <a:r>
              <a:rPr lang="nl-NL"/>
              <a:t>Gezond gedrag </a:t>
            </a:r>
            <a:endParaRPr lang="nl-NL" dirty="0"/>
          </a:p>
          <a:p>
            <a:r>
              <a:rPr lang="nl-NL"/>
              <a:t>Regels en omgang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0548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02E97-8E31-71A8-27BC-0DA11EB28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Een </a:t>
            </a:r>
            <a:r>
              <a:rPr lang="en-US" dirty="0" err="1"/>
              <a:t>klas</a:t>
            </a:r>
            <a:r>
              <a:rPr lang="en-US" dirty="0"/>
              <a:t> </a:t>
            </a:r>
            <a:r>
              <a:rPr lang="en-US" dirty="0" err="1"/>
              <a:t>vormen</a:t>
            </a:r>
            <a:br>
              <a:rPr lang="en-US" dirty="0"/>
            </a:br>
            <a:r>
              <a:rPr lang="en-US" dirty="0" err="1"/>
              <a:t>gouden</a:t>
            </a:r>
            <a:r>
              <a:rPr lang="en-US" dirty="0"/>
              <a:t> </a:t>
            </a:r>
            <a:r>
              <a:rPr lang="en-US" dirty="0" err="1"/>
              <a:t>weken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6B64C-3C47-8B0E-4F59-C7C7CFE483B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Rots </a:t>
            </a:r>
            <a:r>
              <a:rPr lang="en-US" dirty="0" err="1"/>
              <a:t>en</a:t>
            </a:r>
            <a:r>
              <a:rPr lang="en-US" dirty="0"/>
              <a:t> water </a:t>
            </a:r>
            <a:r>
              <a:rPr lang="en-US" dirty="0" err="1"/>
              <a:t>spellen</a:t>
            </a:r>
          </a:p>
          <a:p>
            <a:r>
              <a:rPr lang="en-US" dirty="0"/>
              <a:t>PBS</a:t>
            </a:r>
          </a:p>
          <a:p>
            <a:r>
              <a:rPr lang="en-US" dirty="0" err="1"/>
              <a:t>Vreedzame</a:t>
            </a:r>
            <a:r>
              <a:rPr lang="en-US" dirty="0"/>
              <a:t> school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0939E19-45F3-93BD-BD4E-E5EFCCFBD80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42000" y="2017343"/>
            <a:ext cx="4588693" cy="344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74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66D94-FDB0-F9A6-0DB1-AED0EF735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FBC949-8E74-548C-4A86-F43005253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Momenten met ouders</a:t>
            </a:r>
            <a:br>
              <a:rPr lang="nl-NL" dirty="0"/>
            </a:br>
            <a:r>
              <a:rPr lang="nl-NL"/>
              <a:t>en andere belangrijke data....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205A7F4-A916-760C-DB5F-E5A65D64A3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Schoolfotograaf  donderdag 17 sept</a:t>
            </a:r>
          </a:p>
          <a:p>
            <a:r>
              <a:rPr lang="nl-NL"/>
              <a:t>schoolreis</a:t>
            </a:r>
            <a:endParaRPr lang="nl-NL" dirty="0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B1CC1F80-390B-A38D-E7E9-C64B29BD692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 Startgesprek gaat vrijdag 4 sept open</a:t>
            </a:r>
          </a:p>
          <a:p>
            <a:r>
              <a:rPr lang="nl-NL"/>
              <a:t>Rapport gesprekken Jan/febr en juni</a:t>
            </a:r>
          </a:p>
          <a:p>
            <a:r>
              <a:rPr lang="nl-NL"/>
              <a:t>In maart mee kijken in de klas</a:t>
            </a:r>
          </a:p>
          <a:p>
            <a:r>
              <a:rPr lang="nl-NL"/>
              <a:t>Thema afsluitingen</a:t>
            </a: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D4E239-E9EF-79F7-7B58-D96E720C3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1520" y="2976880"/>
            <a:ext cx="3302000" cy="247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666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F2EBE7-5056-F7AC-5B16-A331BB4FC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De opbouw van een klas…..</a:t>
            </a:r>
            <a:br>
              <a:rPr lang="nl-NL" dirty="0"/>
            </a:br>
            <a:r>
              <a:rPr lang="nl-NL" dirty="0"/>
              <a:t>begint bij het lokaal</a:t>
            </a:r>
          </a:p>
        </p:txBody>
      </p:sp>
      <p:pic>
        <p:nvPicPr>
          <p:cNvPr id="13" name="Tijdelijke aanduiding voor inhoud 12">
            <a:extLst>
              <a:ext uri="{FF2B5EF4-FFF2-40B4-BE49-F238E27FC236}">
                <a16:creationId xmlns:a16="http://schemas.microsoft.com/office/drawing/2014/main" id="{7E37FB77-F093-0068-59ED-D8C2C7D4F4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948" y="2011363"/>
            <a:ext cx="4588933" cy="3441700"/>
          </a:xfrm>
          <a:prstGeom prst="rect">
            <a:avLst/>
          </a:prstGeom>
        </p:spPr>
      </p:pic>
      <p:pic>
        <p:nvPicPr>
          <p:cNvPr id="11" name="Tijdelijke aanduiding voor inhoud 10">
            <a:extLst>
              <a:ext uri="{FF2B5EF4-FFF2-40B4-BE49-F238E27FC236}">
                <a16:creationId xmlns:a16="http://schemas.microsoft.com/office/drawing/2014/main" id="{113E801C-BAA5-DB50-FE96-83394DE1959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612" y="2011363"/>
            <a:ext cx="4597400" cy="34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131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97802C-DB1B-EAB6-3EF4-8F623FA66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Na veel sjouwen en werken….</a:t>
            </a:r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E1249565-06DF-0947-80F3-8D6D2BDCE5A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612" y="2011363"/>
            <a:ext cx="4597400" cy="34480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FA17C31D-55F9-AAE1-6397-960F6874DC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033" y="2011362"/>
            <a:ext cx="4597399" cy="344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255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D3151-352B-C2CC-A871-45FEABF43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De 11 kanjers van groep 3-4</a:t>
            </a:r>
            <a:br>
              <a:rPr lang="nl-NL" dirty="0"/>
            </a:br>
            <a:r>
              <a:rPr lang="nl-NL" sz="2400" i="1" dirty="0"/>
              <a:t>de Kanjerklas</a:t>
            </a:r>
            <a:endParaRPr lang="nl-NL" dirty="0"/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1B8BD7EE-2F36-DF08-C682-7110C3E98D8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614604" y="2041358"/>
            <a:ext cx="4598127" cy="344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417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26A0628-6941-EE22-2955-462CA60A0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Standaard school afspraken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D3F5237C-5B81-E932-F448-2C26EFDDD7F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166" y="2262461"/>
            <a:ext cx="3298068" cy="2473551"/>
          </a:xfrm>
          <a:prstGeom prst="rect">
            <a:avLst/>
          </a:prstGeom>
        </p:spPr>
      </p:pic>
      <p:pic>
        <p:nvPicPr>
          <p:cNvPr id="10" name="Tijdelijke aanduiding voor inhoud 9">
            <a:extLst>
              <a:ext uri="{FF2B5EF4-FFF2-40B4-BE49-F238E27FC236}">
                <a16:creationId xmlns:a16="http://schemas.microsoft.com/office/drawing/2014/main" id="{DC661051-1904-BDDD-2161-EAC1BAB913C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09570" y="2602884"/>
            <a:ext cx="2804661" cy="210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553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C64E4A-56C1-4288-2D14-217E9E578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In de Kanjerklas  website  van groep 3-4</a:t>
            </a:r>
          </a:p>
        </p:txBody>
      </p:sp>
      <p:pic>
        <p:nvPicPr>
          <p:cNvPr id="10" name="Afbeelding 9" descr="Afbeelding met tekst, Besturingssysteem, schermopname, computer&#10;&#10;Automatisch gegenereerde beschrijving">
            <a:extLst>
              <a:ext uri="{FF2B5EF4-FFF2-40B4-BE49-F238E27FC236}">
                <a16:creationId xmlns:a16="http://schemas.microsoft.com/office/drawing/2014/main" id="{25629315-94D3-0054-FF43-7BFB92752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967" y="2059062"/>
            <a:ext cx="4858736" cy="2733039"/>
          </a:xfrm>
          <a:prstGeom prst="rect">
            <a:avLst/>
          </a:prstGeom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F0A864C-2606-29E7-CA4C-A3E0345BA5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2127" y="4795299"/>
            <a:ext cx="8432740" cy="66348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nl-NL" sz="3600" b="1" dirty="0"/>
              <a:t>www.kanjerklas.jouwweb.nl</a:t>
            </a:r>
          </a:p>
        </p:txBody>
      </p:sp>
    </p:spTree>
    <p:extLst>
      <p:ext uri="{BB962C8B-B14F-4D97-AF65-F5344CB8AC3E}">
        <p14:creationId xmlns:p14="http://schemas.microsoft.com/office/powerpoint/2010/main" val="2655753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56012FD-74A8-4C91-B318-435CF2B719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35C3D674-3D59-4E93-80CA-0C0A9095E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884B8F8-FDC9-498B-9960-5D7260AFC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417737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C50A5E68-595B-33C3-D7CC-B848D8FAA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4176511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Leren Lezen: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F2A81E1-BCBE-426B-8C09-33274E694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13" name="Tijdelijke aanduiding voor inhoud 12">
            <a:extLst>
              <a:ext uri="{FF2B5EF4-FFF2-40B4-BE49-F238E27FC236}">
                <a16:creationId xmlns:a16="http://schemas.microsoft.com/office/drawing/2014/main" id="{847F199A-164F-AE49-5E99-9608FCDE2EE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43" y="2059766"/>
            <a:ext cx="2480085" cy="3449638"/>
          </a:xfrm>
          <a:prstGeom prst="rect">
            <a:avLst/>
          </a:prstGeom>
        </p:spPr>
      </p:pic>
      <p:pic>
        <p:nvPicPr>
          <p:cNvPr id="10" name="Tijdelijke aanduiding voor inhoud 9">
            <a:extLst>
              <a:ext uri="{FF2B5EF4-FFF2-40B4-BE49-F238E27FC236}">
                <a16:creationId xmlns:a16="http://schemas.microsoft.com/office/drawing/2014/main" id="{846A73A6-38F6-8D83-A6FF-A9A0CBA2A26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195" y="805583"/>
            <a:ext cx="3518874" cy="466076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9D1DDD4-5BB3-45BA-B9B3-06B62299A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24DAE64-2302-42EA-8239-F2F0775CA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A796436A-2789-2DE6-ECB2-5E92A914DA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031" y="2059766"/>
            <a:ext cx="2558626" cy="344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62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EA869E1-F851-4A52-92F5-77E592B76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083AD55-8296-44BD-8E14-DD2DDBC351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BF46B26-15FC-4C5A-94FA-AE9ED64B5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ADF1045-FC61-45F9-B214-2286C9675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742C14A9-3617-46DD-9FC4-ED828A7D3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9AB0109-1C89-41F0-9EDF-3DE017BE3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7" y="1847088"/>
            <a:ext cx="554803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AAE8DC04-D0F8-D1AC-368F-32F796A85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5550357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Leren rekenen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9E5CB6C-D5A1-44AB-BAD0-E76C67ED2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14" name="Tijdelijke aanduiding voor inhoud 13">
            <a:extLst>
              <a:ext uri="{FF2B5EF4-FFF2-40B4-BE49-F238E27FC236}">
                <a16:creationId xmlns:a16="http://schemas.microsoft.com/office/drawing/2014/main" id="{83B886C5-015A-AE47-2096-FAEAF31FED3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939" y="2016125"/>
            <a:ext cx="4669560" cy="3449638"/>
          </a:xfrm>
          <a:prstGeom prst="rect">
            <a:avLst/>
          </a:prstGeom>
        </p:spPr>
      </p:pic>
      <p:pic>
        <p:nvPicPr>
          <p:cNvPr id="12" name="Tijdelijke aanduiding voor inhoud 11">
            <a:extLst>
              <a:ext uri="{FF2B5EF4-FFF2-40B4-BE49-F238E27FC236}">
                <a16:creationId xmlns:a16="http://schemas.microsoft.com/office/drawing/2014/main" id="{4BEBFE56-4AF9-233C-14CD-525406DFFFA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946" y="481109"/>
            <a:ext cx="3522131" cy="2491906"/>
          </a:xfrm>
          <a:prstGeom prst="rect">
            <a:avLst/>
          </a:prstGeom>
        </p:spPr>
      </p:pic>
      <p:pic>
        <p:nvPicPr>
          <p:cNvPr id="10" name="Tijdelijke aanduiding voor inhoud 9">
            <a:extLst>
              <a:ext uri="{FF2B5EF4-FFF2-40B4-BE49-F238E27FC236}">
                <a16:creationId xmlns:a16="http://schemas.microsoft.com/office/drawing/2014/main" id="{ACBCE5DB-1FED-A5AA-F058-33D58C959A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398" y="3138486"/>
            <a:ext cx="3747228" cy="249190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5A16967-5C32-4A48-9F02-4F0228AC8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42D078B-EF20-4DB1-AA1B-87F212C56A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7550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9AC14F-9FAD-3990-24DE-94C22088B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Leren schrijven</a:t>
            </a:r>
          </a:p>
        </p:txBody>
      </p:sp>
      <p:pic>
        <p:nvPicPr>
          <p:cNvPr id="11" name="Tijdelijke aanduiding voor inhoud 10">
            <a:extLst>
              <a:ext uri="{FF2B5EF4-FFF2-40B4-BE49-F238E27FC236}">
                <a16:creationId xmlns:a16="http://schemas.microsoft.com/office/drawing/2014/main" id="{A2D801C1-7C47-80BF-D450-617541614D8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765" y="2175609"/>
            <a:ext cx="2293819" cy="1539373"/>
          </a:xfrm>
          <a:prstGeom prst="rect">
            <a:avLst/>
          </a:prstGeom>
        </p:spPr>
      </p:pic>
      <p:pic>
        <p:nvPicPr>
          <p:cNvPr id="9" name="Tijdelijke aanduiding voor inhoud 8">
            <a:extLst>
              <a:ext uri="{FF2B5EF4-FFF2-40B4-BE49-F238E27FC236}">
                <a16:creationId xmlns:a16="http://schemas.microsoft.com/office/drawing/2014/main" id="{BD589A7D-436D-0AF1-D224-B496B9CB98B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579" y="2175609"/>
            <a:ext cx="2541140" cy="344805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CB40C8CD-85EA-C7FD-4438-EBDA787B5C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980" y="2196340"/>
            <a:ext cx="1457860" cy="1724025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2A1B97DC-808E-E87D-259C-0049D04D53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875" y="2175609"/>
            <a:ext cx="2541139" cy="3485922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1610D5F0-FB1B-25E3-BCC5-AAF561C9E738}"/>
              </a:ext>
            </a:extLst>
          </p:cNvPr>
          <p:cNvSpPr txBox="1"/>
          <p:nvPr/>
        </p:nvSpPr>
        <p:spPr>
          <a:xfrm>
            <a:off x="4016155" y="4002354"/>
            <a:ext cx="438878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/>
              <a:t>Pengreep </a:t>
            </a:r>
          </a:p>
          <a:p>
            <a:pPr algn="ctr"/>
            <a:r>
              <a:rPr lang="nl-NL"/>
              <a:t>en  </a:t>
            </a:r>
          </a:p>
          <a:p>
            <a:pPr algn="ctr"/>
            <a:r>
              <a:rPr lang="nl-NL"/>
              <a:t>links of rechts</a:t>
            </a:r>
          </a:p>
        </p:txBody>
      </p:sp>
    </p:spTree>
    <p:extLst>
      <p:ext uri="{BB962C8B-B14F-4D97-AF65-F5344CB8AC3E}">
        <p14:creationId xmlns:p14="http://schemas.microsoft.com/office/powerpoint/2010/main" val="108678967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e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607AA013CA42843B87F773C6BD3B482" ma:contentTypeVersion="15" ma:contentTypeDescription="Een nieuw document maken." ma:contentTypeScope="" ma:versionID="7e08f18a0d9ac9429f32b01349f05419">
  <xsd:schema xmlns:xsd="http://www.w3.org/2001/XMLSchema" xmlns:xs="http://www.w3.org/2001/XMLSchema" xmlns:p="http://schemas.microsoft.com/office/2006/metadata/properties" xmlns:ns3="3387ce9e-44b5-4d98-85cd-25be150f8a82" xmlns:ns4="4870d087-225a-4d9c-b2cd-91476f98dc1c" targetNamespace="http://schemas.microsoft.com/office/2006/metadata/properties" ma:root="true" ma:fieldsID="e99b874826c52784e506589cd4b4d1b4" ns3:_="" ns4:_="">
    <xsd:import namespace="3387ce9e-44b5-4d98-85cd-25be150f8a82"/>
    <xsd:import namespace="4870d087-225a-4d9c-b2cd-91476f98dc1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87ce9e-44b5-4d98-85cd-25be150f8a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0d087-225a-4d9c-b2cd-91476f98dc1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Hint-hash delen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387ce9e-44b5-4d98-85cd-25be150f8a82" xsi:nil="true"/>
  </documentManagement>
</p:properties>
</file>

<file path=customXml/itemProps1.xml><?xml version="1.0" encoding="utf-8"?>
<ds:datastoreItem xmlns:ds="http://schemas.openxmlformats.org/officeDocument/2006/customXml" ds:itemID="{2E402F7A-1D4A-494F-BA88-CED01E79DA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87ce9e-44b5-4d98-85cd-25be150f8a82"/>
    <ds:schemaRef ds:uri="4870d087-225a-4d9c-b2cd-91476f98dc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EF7580C-ED23-4D03-81BE-AC3C4872AE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D5178C-78BF-45D3-98E7-0157DDF5B978}">
  <ds:schemaRefs>
    <ds:schemaRef ds:uri="http://schemas.microsoft.com/office/2006/metadata/properties"/>
    <ds:schemaRef ds:uri="4870d087-225a-4d9c-b2cd-91476f98dc1c"/>
    <ds:schemaRef ds:uri="http://purl.org/dc/elements/1.1/"/>
    <ds:schemaRef ds:uri="http://purl.org/dc/terms/"/>
    <ds:schemaRef ds:uri="3387ce9e-44b5-4d98-85cd-25be150f8a82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63</TotalTime>
  <Words>88</Words>
  <Application>Microsoft Office PowerPoint</Application>
  <PresentationFormat>Widescreen</PresentationFormat>
  <Paragraphs>17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Galerie</vt:lpstr>
      <vt:lpstr>De dagen in de Kanjerklas</vt:lpstr>
      <vt:lpstr>De opbouw van een klas….. begint bij het lokaal</vt:lpstr>
      <vt:lpstr>Na veel sjouwen en werken….</vt:lpstr>
      <vt:lpstr>De 11 kanjers van groep 3-4 de Kanjerklas</vt:lpstr>
      <vt:lpstr>Standaard school afspraken</vt:lpstr>
      <vt:lpstr>In de Kanjerklas  website  van groep 3-4</vt:lpstr>
      <vt:lpstr>Leren Lezen:</vt:lpstr>
      <vt:lpstr>Leren rekenen</vt:lpstr>
      <vt:lpstr>Leren schrijven</vt:lpstr>
      <vt:lpstr>Extra oefeningen en spel:</vt:lpstr>
      <vt:lpstr>Een klas vormen gouden weken</vt:lpstr>
      <vt:lpstr>Momenten met ouders en andere belangrijke data....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gouden weken in de Kanjerklas</dc:title>
  <dc:creator>Marije Prudon</dc:creator>
  <cp:lastModifiedBy>Marije Prudon</cp:lastModifiedBy>
  <cp:revision>123</cp:revision>
  <dcterms:created xsi:type="dcterms:W3CDTF">2023-09-18T19:40:14Z</dcterms:created>
  <dcterms:modified xsi:type="dcterms:W3CDTF">2026-09-02T22:48:09Z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0x0101004607AA013CA42843B87F773C6BD3B482</vt:lpwstr>
  </property>
</Properties>
</file>