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37" r:id="rId3"/>
    <p:sldId id="305" r:id="rId4"/>
    <p:sldId id="304" r:id="rId5"/>
    <p:sldId id="308" r:id="rId6"/>
    <p:sldId id="307" r:id="rId7"/>
    <p:sldId id="303" r:id="rId8"/>
    <p:sldId id="302" r:id="rId9"/>
    <p:sldId id="301" r:id="rId10"/>
    <p:sldId id="300" r:id="rId11"/>
    <p:sldId id="309" r:id="rId12"/>
    <p:sldId id="299" r:id="rId13"/>
    <p:sldId id="298" r:id="rId14"/>
    <p:sldId id="297" r:id="rId15"/>
    <p:sldId id="296" r:id="rId16"/>
    <p:sldId id="295" r:id="rId17"/>
    <p:sldId id="306" r:id="rId18"/>
    <p:sldId id="294" r:id="rId19"/>
    <p:sldId id="293" r:id="rId20"/>
    <p:sldId id="292" r:id="rId21"/>
    <p:sldId id="291" r:id="rId22"/>
    <p:sldId id="290" r:id="rId23"/>
    <p:sldId id="289" r:id="rId24"/>
    <p:sldId id="288" r:id="rId25"/>
    <p:sldId id="287" r:id="rId26"/>
    <p:sldId id="286" r:id="rId27"/>
    <p:sldId id="285" r:id="rId28"/>
    <p:sldId id="284" r:id="rId29"/>
    <p:sldId id="283" r:id="rId30"/>
    <p:sldId id="282" r:id="rId31"/>
    <p:sldId id="281" r:id="rId32"/>
    <p:sldId id="280" r:id="rId33"/>
    <p:sldId id="279" r:id="rId34"/>
    <p:sldId id="278" r:id="rId35"/>
    <p:sldId id="277" r:id="rId36"/>
    <p:sldId id="276" r:id="rId37"/>
    <p:sldId id="275" r:id="rId38"/>
    <p:sldId id="274" r:id="rId39"/>
    <p:sldId id="273" r:id="rId40"/>
    <p:sldId id="272" r:id="rId41"/>
    <p:sldId id="271" r:id="rId42"/>
    <p:sldId id="270" r:id="rId43"/>
    <p:sldId id="269" r:id="rId44"/>
    <p:sldId id="268" r:id="rId45"/>
    <p:sldId id="267" r:id="rId46"/>
    <p:sldId id="266" r:id="rId47"/>
    <p:sldId id="265" r:id="rId48"/>
    <p:sldId id="262" r:id="rId49"/>
    <p:sldId id="264" r:id="rId50"/>
    <p:sldId id="263" r:id="rId51"/>
    <p:sldId id="261" r:id="rId52"/>
    <p:sldId id="260" r:id="rId53"/>
    <p:sldId id="259" r:id="rId54"/>
    <p:sldId id="257" r:id="rId55"/>
    <p:sldId id="258" r:id="rId56"/>
    <p:sldId id="310" r:id="rId57"/>
    <p:sldId id="311" r:id="rId58"/>
    <p:sldId id="320" r:id="rId59"/>
    <p:sldId id="319" r:id="rId60"/>
    <p:sldId id="318" r:id="rId61"/>
    <p:sldId id="317" r:id="rId62"/>
    <p:sldId id="316" r:id="rId63"/>
    <p:sldId id="315" r:id="rId64"/>
    <p:sldId id="314" r:id="rId65"/>
    <p:sldId id="313" r:id="rId66"/>
    <p:sldId id="312" r:id="rId67"/>
    <p:sldId id="322" r:id="rId68"/>
    <p:sldId id="327" r:id="rId69"/>
    <p:sldId id="326" r:id="rId70"/>
    <p:sldId id="325" r:id="rId71"/>
    <p:sldId id="324" r:id="rId72"/>
    <p:sldId id="331" r:id="rId73"/>
    <p:sldId id="330" r:id="rId74"/>
    <p:sldId id="323" r:id="rId75"/>
    <p:sldId id="329" r:id="rId76"/>
    <p:sldId id="328" r:id="rId77"/>
    <p:sldId id="336" r:id="rId78"/>
    <p:sldId id="335" r:id="rId79"/>
    <p:sldId id="334" r:id="rId80"/>
    <p:sldId id="333" r:id="rId81"/>
    <p:sldId id="332" r:id="rId82"/>
    <p:sldId id="321" r:id="rId8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80868-DF36-4412-A8B2-F4298AFC2BB0}" type="datetimeFigureOut">
              <a:rPr lang="nl-NL" smtClean="0"/>
              <a:t>16-5-2021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AB1E-A8E7-4B8A-ACAB-76E26B95BC0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6608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80868-DF36-4412-A8B2-F4298AFC2BB0}" type="datetimeFigureOut">
              <a:rPr lang="nl-NL" smtClean="0"/>
              <a:t>16-5-2021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AB1E-A8E7-4B8A-ACAB-76E26B95BC0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9962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80868-DF36-4412-A8B2-F4298AFC2BB0}" type="datetimeFigureOut">
              <a:rPr lang="nl-NL" smtClean="0"/>
              <a:t>16-5-2021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AB1E-A8E7-4B8A-ACAB-76E26B95BC0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3666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80868-DF36-4412-A8B2-F4298AFC2BB0}" type="datetimeFigureOut">
              <a:rPr lang="nl-NL" smtClean="0"/>
              <a:t>16-5-2021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AB1E-A8E7-4B8A-ACAB-76E26B95BC0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9943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80868-DF36-4412-A8B2-F4298AFC2BB0}" type="datetimeFigureOut">
              <a:rPr lang="nl-NL" smtClean="0"/>
              <a:t>16-5-2021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AB1E-A8E7-4B8A-ACAB-76E26B95BC0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47342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80868-DF36-4412-A8B2-F4298AFC2BB0}" type="datetimeFigureOut">
              <a:rPr lang="nl-NL" smtClean="0"/>
              <a:t>16-5-2021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AB1E-A8E7-4B8A-ACAB-76E26B95BC0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5330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80868-DF36-4412-A8B2-F4298AFC2BB0}" type="datetimeFigureOut">
              <a:rPr lang="nl-NL" smtClean="0"/>
              <a:t>16-5-2021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AB1E-A8E7-4B8A-ACAB-76E26B95BC0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5034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80868-DF36-4412-A8B2-F4298AFC2BB0}" type="datetimeFigureOut">
              <a:rPr lang="nl-NL" smtClean="0"/>
              <a:t>16-5-2021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AB1E-A8E7-4B8A-ACAB-76E26B95BC0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8616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80868-DF36-4412-A8B2-F4298AFC2BB0}" type="datetimeFigureOut">
              <a:rPr lang="nl-NL" smtClean="0"/>
              <a:t>16-5-2021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AB1E-A8E7-4B8A-ACAB-76E26B95BC0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9610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80868-DF36-4412-A8B2-F4298AFC2BB0}" type="datetimeFigureOut">
              <a:rPr lang="nl-NL" smtClean="0"/>
              <a:t>16-5-2021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AB1E-A8E7-4B8A-ACAB-76E26B95BC0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3236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80868-DF36-4412-A8B2-F4298AFC2BB0}" type="datetimeFigureOut">
              <a:rPr lang="nl-NL" smtClean="0"/>
              <a:t>16-5-2021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AB1E-A8E7-4B8A-ACAB-76E26B95BC0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4340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80868-DF36-4412-A8B2-F4298AFC2BB0}" type="datetimeFigureOut">
              <a:rPr lang="nl-NL" smtClean="0"/>
              <a:t>16-5-2021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2AB1E-A8E7-4B8A-ACAB-76E26B95BC0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30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94184" y="1484784"/>
            <a:ext cx="7772400" cy="1470025"/>
          </a:xfrm>
        </p:spPr>
        <p:txBody>
          <a:bodyPr>
            <a:noAutofit/>
          </a:bodyPr>
          <a:lstStyle/>
          <a:p>
            <a:r>
              <a:rPr lang="nl-NL" sz="6600" b="1" dirty="0" smtClean="0"/>
              <a:t>Pak je wisbordje</a:t>
            </a:r>
            <a:br>
              <a:rPr lang="nl-NL" sz="6600" b="1" dirty="0" smtClean="0"/>
            </a:br>
            <a:r>
              <a:rPr lang="nl-NL" sz="6600" b="1" dirty="0" smtClean="0"/>
              <a:t>en stift</a:t>
            </a:r>
            <a:br>
              <a:rPr lang="nl-NL" sz="6600" b="1" dirty="0" smtClean="0"/>
            </a:br>
            <a:r>
              <a:rPr lang="nl-NL" sz="6600" b="1" dirty="0" smtClean="0"/>
              <a:t>en doekje maar…</a:t>
            </a:r>
            <a:endParaRPr lang="nl-NL" sz="6600" b="1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961" y="3861048"/>
            <a:ext cx="3032332" cy="237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4641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10 + 1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40308590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10 + 10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19346854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10 -1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19229619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10 – 2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30158551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10 – 3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39192726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10 – 4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30525462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10 – 8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39983986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10 + 1+ 2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36278857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10 + 2 + 3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12550262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10 + 3 + </a:t>
            </a:r>
            <a:r>
              <a:rPr lang="nl-NL" sz="8800" b="1" dirty="0" smtClean="0"/>
              <a:t>4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3334004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nl-NL" sz="9600" b="1" dirty="0" smtClean="0"/>
              <a:t>10 – 6 =</a:t>
            </a:r>
            <a:endParaRPr lang="nl-NL" sz="9600" b="1" dirty="0"/>
          </a:p>
        </p:txBody>
      </p:sp>
    </p:spTree>
    <p:extLst>
      <p:ext uri="{BB962C8B-B14F-4D97-AF65-F5344CB8AC3E}">
        <p14:creationId xmlns:p14="http://schemas.microsoft.com/office/powerpoint/2010/main" val="5696088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10 + 4 </a:t>
            </a:r>
            <a:r>
              <a:rPr lang="nl-NL" sz="8800" b="1" dirty="0" smtClean="0"/>
              <a:t>+ 5 </a:t>
            </a:r>
            <a:r>
              <a:rPr lang="nl-NL" sz="8800" b="1" dirty="0" smtClean="0"/>
              <a:t>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41072271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10 + 5 + </a:t>
            </a:r>
            <a:r>
              <a:rPr lang="nl-NL" sz="8800" b="1" dirty="0" smtClean="0"/>
              <a:t>5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40623889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20 – </a:t>
            </a:r>
            <a:r>
              <a:rPr lang="nl-NL" sz="8800" b="1" dirty="0" smtClean="0"/>
              <a:t>5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12901553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20 – 4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15316983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20 – 3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3280917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20 – 9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39833677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20 – 8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37677854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20 + 2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5607063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20 + 4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39385358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20 + 6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1290173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10 – 5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37838159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20 + 8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23210146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20 + 10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22866066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30 – 1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186024910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30 – 3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121037616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30 – 5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374696125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30 – 7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331687060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nl-NL" sz="8800" b="1" dirty="0" smtClean="0"/>
              <a:t>30 – 9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313258029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40 + 2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354386795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40 + 4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310958172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40 + 6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27864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10 – 4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215056701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40 + 8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393587235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nl-NL" sz="8800" b="1" dirty="0" smtClean="0"/>
              <a:t>40 + 10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376935468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2 x 2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268610528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2 x 4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419393251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2 x 8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403618816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2 x 10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53540075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2 x 1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284351718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2 x 3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42898801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2 x 5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177139814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2 x 7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3328650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10 – 3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78306804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2 x 9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174304378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2 x 5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146910593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/>
              <a:t>3</a:t>
            </a:r>
            <a:r>
              <a:rPr lang="nl-NL" sz="8800" b="1" dirty="0" smtClean="0"/>
              <a:t> + 3 + </a:t>
            </a:r>
            <a:r>
              <a:rPr lang="nl-NL" sz="8800" b="1" dirty="0" smtClean="0"/>
              <a:t>3=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416355816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3 + 3 + 3 +3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86698342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3 x 3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133592176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3 x 4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320947519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 5 + 5 + 5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139315509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l-NL" sz="7200" b="1" dirty="0" smtClean="0"/>
              <a:t> </a:t>
            </a:r>
            <a:r>
              <a:rPr lang="nl-NL" sz="10700" b="1" dirty="0" smtClean="0"/>
              <a:t>..  58</a:t>
            </a:r>
            <a:endParaRPr lang="nl-NL" sz="10700" b="1" dirty="0"/>
          </a:p>
        </p:txBody>
      </p:sp>
    </p:spTree>
    <p:extLst>
      <p:ext uri="{BB962C8B-B14F-4D97-AF65-F5344CB8AC3E}">
        <p14:creationId xmlns:p14="http://schemas.microsoft.com/office/powerpoint/2010/main" val="225505195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l-NL" sz="7200" b="1" dirty="0" smtClean="0"/>
              <a:t> </a:t>
            </a:r>
            <a:r>
              <a:rPr lang="nl-NL" sz="10700" b="1" dirty="0" smtClean="0"/>
              <a:t>.. 47</a:t>
            </a:r>
            <a:endParaRPr lang="nl-NL" sz="10700" b="1" dirty="0"/>
          </a:p>
        </p:txBody>
      </p:sp>
    </p:spTree>
    <p:extLst>
      <p:ext uri="{BB962C8B-B14F-4D97-AF65-F5344CB8AC3E}">
        <p14:creationId xmlns:p14="http://schemas.microsoft.com/office/powerpoint/2010/main" val="325033596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l-NL" sz="7200" b="1" dirty="0" smtClean="0"/>
              <a:t> </a:t>
            </a:r>
            <a:r>
              <a:rPr lang="nl-NL" sz="10700" b="1" dirty="0" smtClean="0"/>
              <a:t>.. 70</a:t>
            </a:r>
            <a:endParaRPr lang="nl-NL" sz="10700" b="1" dirty="0"/>
          </a:p>
        </p:txBody>
      </p:sp>
    </p:spTree>
    <p:extLst>
      <p:ext uri="{BB962C8B-B14F-4D97-AF65-F5344CB8AC3E}">
        <p14:creationId xmlns:p14="http://schemas.microsoft.com/office/powerpoint/2010/main" val="806765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10 – 2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290349582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l-NL" sz="7200" b="1" dirty="0" smtClean="0"/>
              <a:t> </a:t>
            </a:r>
            <a:r>
              <a:rPr lang="nl-NL" sz="10700" b="1" dirty="0" smtClean="0"/>
              <a:t>.. 33 </a:t>
            </a:r>
            <a:endParaRPr lang="nl-NL" sz="10700" b="1" dirty="0"/>
          </a:p>
        </p:txBody>
      </p:sp>
    </p:spTree>
    <p:extLst>
      <p:ext uri="{BB962C8B-B14F-4D97-AF65-F5344CB8AC3E}">
        <p14:creationId xmlns:p14="http://schemas.microsoft.com/office/powerpoint/2010/main" val="359235018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l-NL" sz="7200" b="1" dirty="0" smtClean="0"/>
              <a:t> </a:t>
            </a:r>
            <a:r>
              <a:rPr lang="nl-NL" sz="10700" b="1" dirty="0" smtClean="0"/>
              <a:t>.. 67</a:t>
            </a:r>
            <a:endParaRPr lang="nl-NL" sz="10700" b="1" dirty="0"/>
          </a:p>
        </p:txBody>
      </p:sp>
    </p:spTree>
    <p:extLst>
      <p:ext uri="{BB962C8B-B14F-4D97-AF65-F5344CB8AC3E}">
        <p14:creationId xmlns:p14="http://schemas.microsoft.com/office/powerpoint/2010/main" val="260635578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l-NL" sz="7200" b="1" dirty="0" smtClean="0"/>
              <a:t> </a:t>
            </a:r>
            <a:r>
              <a:rPr lang="nl-NL" sz="10700" b="1" dirty="0" smtClean="0"/>
              <a:t>28 ..</a:t>
            </a:r>
            <a:endParaRPr lang="nl-NL" sz="10700" b="1" dirty="0"/>
          </a:p>
        </p:txBody>
      </p:sp>
    </p:spTree>
    <p:extLst>
      <p:ext uri="{BB962C8B-B14F-4D97-AF65-F5344CB8AC3E}">
        <p14:creationId xmlns:p14="http://schemas.microsoft.com/office/powerpoint/2010/main" val="344593349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l-NL" sz="7200" b="1" dirty="0" smtClean="0"/>
              <a:t> </a:t>
            </a:r>
            <a:r>
              <a:rPr lang="nl-NL" sz="10700" b="1" dirty="0" smtClean="0"/>
              <a:t>35 ..</a:t>
            </a:r>
            <a:endParaRPr lang="nl-NL" sz="10700" b="1" dirty="0"/>
          </a:p>
        </p:txBody>
      </p:sp>
    </p:spTree>
    <p:extLst>
      <p:ext uri="{BB962C8B-B14F-4D97-AF65-F5344CB8AC3E}">
        <p14:creationId xmlns:p14="http://schemas.microsoft.com/office/powerpoint/2010/main" val="165538356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5576" y="2276872"/>
            <a:ext cx="7772400" cy="1470025"/>
          </a:xfrm>
        </p:spPr>
        <p:txBody>
          <a:bodyPr>
            <a:noAutofit/>
          </a:bodyPr>
          <a:lstStyle/>
          <a:p>
            <a:r>
              <a:rPr lang="nl-NL" sz="9600" b="1" dirty="0" smtClean="0"/>
              <a:t> 49 ..</a:t>
            </a:r>
            <a:endParaRPr lang="nl-NL" sz="9600" b="1" dirty="0"/>
          </a:p>
        </p:txBody>
      </p:sp>
    </p:spTree>
    <p:extLst>
      <p:ext uri="{BB962C8B-B14F-4D97-AF65-F5344CB8AC3E}">
        <p14:creationId xmlns:p14="http://schemas.microsoft.com/office/powerpoint/2010/main" val="209324398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l-NL" sz="7200" b="1" dirty="0" smtClean="0"/>
              <a:t> </a:t>
            </a:r>
            <a:r>
              <a:rPr lang="nl-NL" sz="10700" b="1" dirty="0" smtClean="0"/>
              <a:t>51 ..</a:t>
            </a:r>
            <a:endParaRPr lang="nl-NL" sz="10700" b="1" dirty="0"/>
          </a:p>
        </p:txBody>
      </p:sp>
    </p:spTree>
    <p:extLst>
      <p:ext uri="{BB962C8B-B14F-4D97-AF65-F5344CB8AC3E}">
        <p14:creationId xmlns:p14="http://schemas.microsoft.com/office/powerpoint/2010/main" val="381988373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l-NL" sz="7200" b="1" dirty="0" smtClean="0"/>
              <a:t> </a:t>
            </a:r>
            <a:r>
              <a:rPr lang="nl-NL" sz="10700" b="1" dirty="0" smtClean="0"/>
              <a:t>69 ..</a:t>
            </a:r>
            <a:endParaRPr lang="nl-NL" sz="10700" b="1" dirty="0"/>
          </a:p>
        </p:txBody>
      </p:sp>
    </p:spTree>
    <p:extLst>
      <p:ext uri="{BB962C8B-B14F-4D97-AF65-F5344CB8AC3E}">
        <p14:creationId xmlns:p14="http://schemas.microsoft.com/office/powerpoint/2010/main" val="178565674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l-NL" sz="7200" b="1" dirty="0" smtClean="0"/>
              <a:t> </a:t>
            </a:r>
            <a:r>
              <a:rPr lang="nl-NL" sz="10700" b="1" dirty="0" smtClean="0"/>
              <a:t>10 -20 -30 -..</a:t>
            </a:r>
            <a:endParaRPr lang="nl-NL" sz="10700" b="1" dirty="0"/>
          </a:p>
        </p:txBody>
      </p:sp>
    </p:spTree>
    <p:extLst>
      <p:ext uri="{BB962C8B-B14F-4D97-AF65-F5344CB8AC3E}">
        <p14:creationId xmlns:p14="http://schemas.microsoft.com/office/powerpoint/2010/main" val="121646726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l-NL" sz="7200" b="1" dirty="0" smtClean="0"/>
              <a:t> </a:t>
            </a:r>
            <a:r>
              <a:rPr lang="nl-NL" sz="10700" b="1" dirty="0" smtClean="0"/>
              <a:t>50 -60 -70 -..</a:t>
            </a:r>
            <a:endParaRPr lang="nl-NL" sz="10700" b="1" dirty="0"/>
          </a:p>
        </p:txBody>
      </p:sp>
    </p:spTree>
    <p:extLst>
      <p:ext uri="{BB962C8B-B14F-4D97-AF65-F5344CB8AC3E}">
        <p14:creationId xmlns:p14="http://schemas.microsoft.com/office/powerpoint/2010/main" val="368576835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l-NL" sz="7200" b="1" dirty="0" smtClean="0"/>
              <a:t> </a:t>
            </a:r>
            <a:r>
              <a:rPr lang="nl-NL" sz="10700" b="1" dirty="0" smtClean="0"/>
              <a:t>.. -</a:t>
            </a:r>
            <a:r>
              <a:rPr lang="nl-NL" sz="10700" b="1" dirty="0" smtClean="0"/>
              <a:t>30 -40 -</a:t>
            </a:r>
            <a:r>
              <a:rPr lang="nl-NL" sz="10700" b="1" dirty="0" smtClean="0"/>
              <a:t>50</a:t>
            </a:r>
            <a:endParaRPr lang="nl-NL" sz="10700" b="1" dirty="0"/>
          </a:p>
        </p:txBody>
      </p:sp>
    </p:spTree>
    <p:extLst>
      <p:ext uri="{BB962C8B-B14F-4D97-AF65-F5344CB8AC3E}">
        <p14:creationId xmlns:p14="http://schemas.microsoft.com/office/powerpoint/2010/main" val="691377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10 + 7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167813914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l-NL" sz="7200" b="1" dirty="0" smtClean="0"/>
              <a:t> </a:t>
            </a:r>
            <a:r>
              <a:rPr lang="nl-NL" sz="10700" b="1" dirty="0" smtClean="0"/>
              <a:t>.. </a:t>
            </a:r>
            <a:r>
              <a:rPr lang="nl-NL" sz="10700" b="1" dirty="0" smtClean="0"/>
              <a:t>60 -70 -</a:t>
            </a:r>
            <a:r>
              <a:rPr lang="nl-NL" sz="10700" b="1" dirty="0" smtClean="0"/>
              <a:t>80</a:t>
            </a:r>
            <a:endParaRPr lang="nl-NL" sz="10700" b="1" dirty="0"/>
          </a:p>
        </p:txBody>
      </p:sp>
    </p:spTree>
    <p:extLst>
      <p:ext uri="{BB962C8B-B14F-4D97-AF65-F5344CB8AC3E}">
        <p14:creationId xmlns:p14="http://schemas.microsoft.com/office/powerpoint/2010/main" val="347753682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234888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nl-NL" sz="10700" b="1" dirty="0" smtClean="0"/>
              <a:t>100 -90 -80 - </a:t>
            </a:r>
            <a:r>
              <a:rPr lang="nl-NL" sz="10700" b="1" dirty="0" smtClean="0"/>
              <a:t>…</a:t>
            </a:r>
            <a:endParaRPr lang="nl-NL" sz="10700" b="1" dirty="0"/>
          </a:p>
        </p:txBody>
      </p:sp>
    </p:spTree>
    <p:extLst>
      <p:ext uri="{BB962C8B-B14F-4D97-AF65-F5344CB8AC3E}">
        <p14:creationId xmlns:p14="http://schemas.microsoft.com/office/powerpoint/2010/main" val="257050904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nl-NL" sz="9600" b="1" dirty="0" smtClean="0"/>
              <a:t> 1 + 3 =</a:t>
            </a:r>
            <a:endParaRPr lang="nl-NL" sz="9600" b="1" dirty="0"/>
          </a:p>
        </p:txBody>
      </p:sp>
    </p:spTree>
    <p:extLst>
      <p:ext uri="{BB962C8B-B14F-4D97-AF65-F5344CB8AC3E}">
        <p14:creationId xmlns:p14="http://schemas.microsoft.com/office/powerpoint/2010/main" val="649919888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l-NL" sz="7200" b="1" dirty="0" smtClean="0"/>
              <a:t> </a:t>
            </a:r>
            <a:r>
              <a:rPr lang="nl-NL" sz="10700" b="1" dirty="0" smtClean="0"/>
              <a:t>10 + 30 =</a:t>
            </a:r>
            <a:endParaRPr lang="nl-NL" sz="10700" b="1" dirty="0"/>
          </a:p>
        </p:txBody>
      </p:sp>
    </p:spTree>
    <p:extLst>
      <p:ext uri="{BB962C8B-B14F-4D97-AF65-F5344CB8AC3E}">
        <p14:creationId xmlns:p14="http://schemas.microsoft.com/office/powerpoint/2010/main" val="153683489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l-NL" sz="7200" b="1" dirty="0" smtClean="0"/>
              <a:t> </a:t>
            </a:r>
            <a:r>
              <a:rPr lang="nl-NL" sz="10700" b="1" dirty="0" smtClean="0"/>
              <a:t>2 + 4 =</a:t>
            </a:r>
            <a:endParaRPr lang="nl-NL" sz="10700" b="1" dirty="0"/>
          </a:p>
        </p:txBody>
      </p:sp>
    </p:spTree>
    <p:extLst>
      <p:ext uri="{BB962C8B-B14F-4D97-AF65-F5344CB8AC3E}">
        <p14:creationId xmlns:p14="http://schemas.microsoft.com/office/powerpoint/2010/main" val="2946155921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l-NL" sz="7200" b="1" dirty="0" smtClean="0"/>
              <a:t> </a:t>
            </a:r>
            <a:r>
              <a:rPr lang="nl-NL" sz="10700" b="1" dirty="0" smtClean="0"/>
              <a:t>20 + 40 =</a:t>
            </a:r>
            <a:endParaRPr lang="nl-NL" sz="10700" b="1" dirty="0"/>
          </a:p>
        </p:txBody>
      </p:sp>
    </p:spTree>
    <p:extLst>
      <p:ext uri="{BB962C8B-B14F-4D97-AF65-F5344CB8AC3E}">
        <p14:creationId xmlns:p14="http://schemas.microsoft.com/office/powerpoint/2010/main" val="900145794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l-NL" sz="7200" b="1" dirty="0" smtClean="0"/>
              <a:t> </a:t>
            </a:r>
            <a:r>
              <a:rPr lang="nl-NL" sz="10700" b="1" dirty="0" smtClean="0"/>
              <a:t>3 + 4 =</a:t>
            </a:r>
            <a:endParaRPr lang="nl-NL" sz="10700" b="1" dirty="0"/>
          </a:p>
        </p:txBody>
      </p:sp>
    </p:spTree>
    <p:extLst>
      <p:ext uri="{BB962C8B-B14F-4D97-AF65-F5344CB8AC3E}">
        <p14:creationId xmlns:p14="http://schemas.microsoft.com/office/powerpoint/2010/main" val="122768916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l-NL" sz="7200" b="1" dirty="0" smtClean="0"/>
              <a:t> </a:t>
            </a:r>
            <a:r>
              <a:rPr lang="nl-NL" sz="10700" b="1" dirty="0" smtClean="0"/>
              <a:t>30 + 40 =</a:t>
            </a:r>
            <a:endParaRPr lang="nl-NL" sz="10700" b="1" dirty="0"/>
          </a:p>
        </p:txBody>
      </p:sp>
    </p:spTree>
    <p:extLst>
      <p:ext uri="{BB962C8B-B14F-4D97-AF65-F5344CB8AC3E}">
        <p14:creationId xmlns:p14="http://schemas.microsoft.com/office/powerpoint/2010/main" val="767695985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l-NL" sz="7200" b="1" dirty="0" smtClean="0"/>
              <a:t> </a:t>
            </a:r>
            <a:r>
              <a:rPr lang="nl-NL" sz="10700" b="1" dirty="0" smtClean="0"/>
              <a:t>4 + 4 =</a:t>
            </a:r>
            <a:endParaRPr lang="nl-NL" sz="10700" b="1" dirty="0"/>
          </a:p>
        </p:txBody>
      </p:sp>
    </p:spTree>
    <p:extLst>
      <p:ext uri="{BB962C8B-B14F-4D97-AF65-F5344CB8AC3E}">
        <p14:creationId xmlns:p14="http://schemas.microsoft.com/office/powerpoint/2010/main" val="287656581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l-NL" sz="7200" b="1" dirty="0" smtClean="0"/>
              <a:t> </a:t>
            </a:r>
            <a:r>
              <a:rPr lang="nl-NL" sz="10700" b="1" dirty="0" smtClean="0"/>
              <a:t>40 + 40 =</a:t>
            </a:r>
            <a:endParaRPr lang="nl-NL" sz="10700" b="1" dirty="0"/>
          </a:p>
        </p:txBody>
      </p:sp>
    </p:spTree>
    <p:extLst>
      <p:ext uri="{BB962C8B-B14F-4D97-AF65-F5344CB8AC3E}">
        <p14:creationId xmlns:p14="http://schemas.microsoft.com/office/powerpoint/2010/main" val="3866952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10 + 8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1011382965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nl-NL" sz="9600" b="1" dirty="0" smtClean="0"/>
              <a:t> 2 + 7 =</a:t>
            </a:r>
            <a:endParaRPr lang="nl-NL" sz="9600" b="1" dirty="0"/>
          </a:p>
        </p:txBody>
      </p:sp>
    </p:spTree>
    <p:extLst>
      <p:ext uri="{BB962C8B-B14F-4D97-AF65-F5344CB8AC3E}">
        <p14:creationId xmlns:p14="http://schemas.microsoft.com/office/powerpoint/2010/main" val="2831649415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l-NL" sz="7200" b="1" dirty="0" smtClean="0"/>
              <a:t> </a:t>
            </a:r>
            <a:r>
              <a:rPr lang="nl-NL" sz="10700" b="1" dirty="0" smtClean="0"/>
              <a:t>20 + 70 =</a:t>
            </a:r>
            <a:endParaRPr lang="nl-NL" sz="10700" b="1" dirty="0"/>
          </a:p>
        </p:txBody>
      </p:sp>
    </p:spTree>
    <p:extLst>
      <p:ext uri="{BB962C8B-B14F-4D97-AF65-F5344CB8AC3E}">
        <p14:creationId xmlns:p14="http://schemas.microsoft.com/office/powerpoint/2010/main" val="1944289474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nl-NL" sz="8000" b="1" dirty="0" smtClean="0"/>
              <a:t> Klaar !</a:t>
            </a:r>
            <a:br>
              <a:rPr lang="nl-NL" sz="8000" b="1" dirty="0" smtClean="0"/>
            </a:br>
            <a:r>
              <a:rPr lang="nl-NL" sz="8000" b="1" dirty="0" smtClean="0"/>
              <a:t>Goed gedaan</a:t>
            </a:r>
            <a:endParaRPr lang="nl-NL" sz="8000" b="1" dirty="0"/>
          </a:p>
        </p:txBody>
      </p:sp>
    </p:spTree>
    <p:extLst>
      <p:ext uri="{BB962C8B-B14F-4D97-AF65-F5344CB8AC3E}">
        <p14:creationId xmlns:p14="http://schemas.microsoft.com/office/powerpoint/2010/main" val="672367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8800" b="1" dirty="0" smtClean="0"/>
              <a:t>10 + 9  =</a:t>
            </a:r>
            <a:endParaRPr lang="nl-NL" sz="8800" b="1" dirty="0"/>
          </a:p>
        </p:txBody>
      </p:sp>
    </p:spTree>
    <p:extLst>
      <p:ext uri="{BB962C8B-B14F-4D97-AF65-F5344CB8AC3E}">
        <p14:creationId xmlns:p14="http://schemas.microsoft.com/office/powerpoint/2010/main" val="281590906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361</Words>
  <Application>Microsoft Office PowerPoint</Application>
  <PresentationFormat>Diavoorstelling (4:3)</PresentationFormat>
  <Paragraphs>82</Paragraphs>
  <Slides>82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82</vt:i4>
      </vt:variant>
    </vt:vector>
  </HeadingPairs>
  <TitlesOfParts>
    <vt:vector size="83" baseType="lpstr">
      <vt:lpstr>Kantoorthema</vt:lpstr>
      <vt:lpstr>Pak je wisbordje en stift en doekje maar…</vt:lpstr>
      <vt:lpstr>10 – 6 =</vt:lpstr>
      <vt:lpstr>10 – 5 =</vt:lpstr>
      <vt:lpstr>10 – 4 =</vt:lpstr>
      <vt:lpstr>10 – 3 =</vt:lpstr>
      <vt:lpstr>10 – 2 =</vt:lpstr>
      <vt:lpstr>10 + 7 =</vt:lpstr>
      <vt:lpstr>10 + 8 =</vt:lpstr>
      <vt:lpstr>10 + 9  =</vt:lpstr>
      <vt:lpstr>10 + 1 =</vt:lpstr>
      <vt:lpstr>10 + 10 =</vt:lpstr>
      <vt:lpstr>10 -1 =</vt:lpstr>
      <vt:lpstr>10 – 2 =</vt:lpstr>
      <vt:lpstr>10 – 3 =</vt:lpstr>
      <vt:lpstr>10 – 4 =</vt:lpstr>
      <vt:lpstr>10 – 8 =</vt:lpstr>
      <vt:lpstr>10 + 1+ 2 =</vt:lpstr>
      <vt:lpstr>10 + 2 + 3 =</vt:lpstr>
      <vt:lpstr>10 + 3 + 4 =</vt:lpstr>
      <vt:lpstr>10 + 4 + 5 =</vt:lpstr>
      <vt:lpstr>10 + 5 + 5 =</vt:lpstr>
      <vt:lpstr>20 – 5 =</vt:lpstr>
      <vt:lpstr>20 – 4 =</vt:lpstr>
      <vt:lpstr>20 – 3 =</vt:lpstr>
      <vt:lpstr>20 – 9 =</vt:lpstr>
      <vt:lpstr>20 – 8 =</vt:lpstr>
      <vt:lpstr>20 + 2 =</vt:lpstr>
      <vt:lpstr>20 + 4 =</vt:lpstr>
      <vt:lpstr>20 + 6 =</vt:lpstr>
      <vt:lpstr>20 + 8 =</vt:lpstr>
      <vt:lpstr>20 + 10 =</vt:lpstr>
      <vt:lpstr>30 – 1 =</vt:lpstr>
      <vt:lpstr>30 – 3 =</vt:lpstr>
      <vt:lpstr>30 – 5 =</vt:lpstr>
      <vt:lpstr>30 – 7 =</vt:lpstr>
      <vt:lpstr>30 – 9 =</vt:lpstr>
      <vt:lpstr>40 + 2 =</vt:lpstr>
      <vt:lpstr>40 + 4 =</vt:lpstr>
      <vt:lpstr>40 + 6 =</vt:lpstr>
      <vt:lpstr>40 + 8 =</vt:lpstr>
      <vt:lpstr>40 + 10 =</vt:lpstr>
      <vt:lpstr>2 x 2 =</vt:lpstr>
      <vt:lpstr>2 x 4 =</vt:lpstr>
      <vt:lpstr>2 x 8 =</vt:lpstr>
      <vt:lpstr>2 x 10 =</vt:lpstr>
      <vt:lpstr>2 x 1 =</vt:lpstr>
      <vt:lpstr>2 x 3 =</vt:lpstr>
      <vt:lpstr>2 x 5 =</vt:lpstr>
      <vt:lpstr>2 x 7 =</vt:lpstr>
      <vt:lpstr>2 x 9 =</vt:lpstr>
      <vt:lpstr>2 x 5 =</vt:lpstr>
      <vt:lpstr>3 + 3 + 3=</vt:lpstr>
      <vt:lpstr>3 + 3 + 3 +3 =</vt:lpstr>
      <vt:lpstr>3 x 3 =</vt:lpstr>
      <vt:lpstr>3 x 4 =</vt:lpstr>
      <vt:lpstr> 5 + 5 + 5 =</vt:lpstr>
      <vt:lpstr> ..  58</vt:lpstr>
      <vt:lpstr> .. 47</vt:lpstr>
      <vt:lpstr> .. 70</vt:lpstr>
      <vt:lpstr> .. 33 </vt:lpstr>
      <vt:lpstr> .. 67</vt:lpstr>
      <vt:lpstr> 28 ..</vt:lpstr>
      <vt:lpstr> 35 ..</vt:lpstr>
      <vt:lpstr> 49 ..</vt:lpstr>
      <vt:lpstr> 51 ..</vt:lpstr>
      <vt:lpstr> 69 ..</vt:lpstr>
      <vt:lpstr> 10 -20 -30 -..</vt:lpstr>
      <vt:lpstr> 50 -60 -70 -..</vt:lpstr>
      <vt:lpstr> .. -30 -40 -50</vt:lpstr>
      <vt:lpstr> .. 60 -70 -80</vt:lpstr>
      <vt:lpstr>100 -90 -80 - …</vt:lpstr>
      <vt:lpstr> 1 + 3 =</vt:lpstr>
      <vt:lpstr> 10 + 30 =</vt:lpstr>
      <vt:lpstr> 2 + 4 =</vt:lpstr>
      <vt:lpstr> 20 + 40 =</vt:lpstr>
      <vt:lpstr> 3 + 4 =</vt:lpstr>
      <vt:lpstr> 30 + 40 =</vt:lpstr>
      <vt:lpstr> 4 + 4 =</vt:lpstr>
      <vt:lpstr> 40 + 40 =</vt:lpstr>
      <vt:lpstr> 2 + 7 =</vt:lpstr>
      <vt:lpstr> 20 + 70 =</vt:lpstr>
      <vt:lpstr> Klaar ! Goed gedaan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 – 6 =</dc:title>
  <dc:creator>Marije</dc:creator>
  <cp:lastModifiedBy>Marije</cp:lastModifiedBy>
  <cp:revision>9</cp:revision>
  <dcterms:created xsi:type="dcterms:W3CDTF">2021-05-16T05:55:27Z</dcterms:created>
  <dcterms:modified xsi:type="dcterms:W3CDTF">2021-05-16T07:02:27Z</dcterms:modified>
</cp:coreProperties>
</file>