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57" r:id="rId4"/>
    <p:sldId id="278" r:id="rId5"/>
    <p:sldId id="276" r:id="rId6"/>
    <p:sldId id="279" r:id="rId7"/>
    <p:sldId id="275" r:id="rId8"/>
    <p:sldId id="274" r:id="rId9"/>
    <p:sldId id="273" r:id="rId10"/>
    <p:sldId id="272" r:id="rId11"/>
    <p:sldId id="271" r:id="rId12"/>
    <p:sldId id="270" r:id="rId13"/>
    <p:sldId id="269" r:id="rId14"/>
    <p:sldId id="268" r:id="rId15"/>
    <p:sldId id="267" r:id="rId16"/>
    <p:sldId id="280" r:id="rId17"/>
    <p:sldId id="266" r:id="rId18"/>
    <p:sldId id="281" r:id="rId19"/>
    <p:sldId id="265" r:id="rId20"/>
    <p:sldId id="282" r:id="rId21"/>
    <p:sldId id="264" r:id="rId22"/>
    <p:sldId id="263" r:id="rId23"/>
    <p:sldId id="261" r:id="rId24"/>
    <p:sldId id="262" r:id="rId25"/>
    <p:sldId id="259" r:id="rId26"/>
    <p:sldId id="260" r:id="rId27"/>
    <p:sldId id="277" r:id="rId28"/>
    <p:sldId id="284" r:id="rId29"/>
    <p:sldId id="283" r:id="rId30"/>
    <p:sldId id="293" r:id="rId31"/>
    <p:sldId id="292" r:id="rId32"/>
    <p:sldId id="291" r:id="rId33"/>
    <p:sldId id="290" r:id="rId34"/>
    <p:sldId id="289" r:id="rId35"/>
    <p:sldId id="288" r:id="rId36"/>
    <p:sldId id="287" r:id="rId37"/>
    <p:sldId id="302" r:id="rId38"/>
    <p:sldId id="301" r:id="rId39"/>
    <p:sldId id="286" r:id="rId40"/>
    <p:sldId id="300" r:id="rId41"/>
    <p:sldId id="299" r:id="rId42"/>
    <p:sldId id="298" r:id="rId43"/>
    <p:sldId id="297" r:id="rId44"/>
    <p:sldId id="296" r:id="rId45"/>
    <p:sldId id="295" r:id="rId46"/>
    <p:sldId id="294" r:id="rId47"/>
    <p:sldId id="306" r:id="rId48"/>
    <p:sldId id="305" r:id="rId49"/>
    <p:sldId id="304" r:id="rId50"/>
    <p:sldId id="303" r:id="rId51"/>
    <p:sldId id="307" r:id="rId52"/>
    <p:sldId id="311" r:id="rId53"/>
    <p:sldId id="308" r:id="rId54"/>
    <p:sldId id="328" r:id="rId55"/>
    <p:sldId id="327" r:id="rId56"/>
    <p:sldId id="326" r:id="rId57"/>
    <p:sldId id="325" r:id="rId58"/>
    <p:sldId id="324" r:id="rId59"/>
    <p:sldId id="323" r:id="rId60"/>
    <p:sldId id="322" r:id="rId61"/>
    <p:sldId id="321" r:id="rId62"/>
    <p:sldId id="320" r:id="rId63"/>
    <p:sldId id="319" r:id="rId64"/>
    <p:sldId id="318" r:id="rId65"/>
    <p:sldId id="317" r:id="rId66"/>
    <p:sldId id="316" r:id="rId67"/>
    <p:sldId id="315" r:id="rId68"/>
    <p:sldId id="309" r:id="rId69"/>
    <p:sldId id="314" r:id="rId70"/>
    <p:sldId id="313" r:id="rId71"/>
    <p:sldId id="310" r:id="rId72"/>
    <p:sldId id="312" r:id="rId73"/>
    <p:sldId id="258" r:id="rId74"/>
    <p:sldId id="329" r:id="rId75"/>
    <p:sldId id="343" r:id="rId76"/>
    <p:sldId id="342" r:id="rId77"/>
    <p:sldId id="341" r:id="rId78"/>
    <p:sldId id="340" r:id="rId79"/>
    <p:sldId id="339" r:id="rId80"/>
    <p:sldId id="338" r:id="rId81"/>
    <p:sldId id="337" r:id="rId82"/>
    <p:sldId id="336" r:id="rId83"/>
    <p:sldId id="335" r:id="rId84"/>
    <p:sldId id="333" r:id="rId85"/>
    <p:sldId id="334" r:id="rId86"/>
    <p:sldId id="332" r:id="rId87"/>
    <p:sldId id="331" r:id="rId88"/>
    <p:sldId id="330" r:id="rId89"/>
    <p:sldId id="344" r:id="rId90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ADED-A716-4ADC-8269-2908BF9E7A9A}" type="datetimeFigureOut">
              <a:rPr lang="nl-NL" smtClean="0"/>
              <a:t>14-1-2022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7C11-E98B-4748-82E9-7B5700FC50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6082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ADED-A716-4ADC-8269-2908BF9E7A9A}" type="datetimeFigureOut">
              <a:rPr lang="nl-NL" smtClean="0"/>
              <a:t>14-1-2022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7C11-E98B-4748-82E9-7B5700FC50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1516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ADED-A716-4ADC-8269-2908BF9E7A9A}" type="datetimeFigureOut">
              <a:rPr lang="nl-NL" smtClean="0"/>
              <a:t>14-1-2022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7C11-E98B-4748-82E9-7B5700FC50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94782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ADED-A716-4ADC-8269-2908BF9E7A9A}" type="datetimeFigureOut">
              <a:rPr lang="nl-NL" smtClean="0"/>
              <a:t>14-1-2022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7C11-E98B-4748-82E9-7B5700FC50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4835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ADED-A716-4ADC-8269-2908BF9E7A9A}" type="datetimeFigureOut">
              <a:rPr lang="nl-NL" smtClean="0"/>
              <a:t>14-1-2022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7C11-E98B-4748-82E9-7B5700FC50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1837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ADED-A716-4ADC-8269-2908BF9E7A9A}" type="datetimeFigureOut">
              <a:rPr lang="nl-NL" smtClean="0"/>
              <a:t>14-1-2022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7C11-E98B-4748-82E9-7B5700FC50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272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ADED-A716-4ADC-8269-2908BF9E7A9A}" type="datetimeFigureOut">
              <a:rPr lang="nl-NL" smtClean="0"/>
              <a:t>14-1-2022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7C11-E98B-4748-82E9-7B5700FC50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1376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ADED-A716-4ADC-8269-2908BF9E7A9A}" type="datetimeFigureOut">
              <a:rPr lang="nl-NL" smtClean="0"/>
              <a:t>14-1-2022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7C11-E98B-4748-82E9-7B5700FC50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6185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ADED-A716-4ADC-8269-2908BF9E7A9A}" type="datetimeFigureOut">
              <a:rPr lang="nl-NL" smtClean="0"/>
              <a:t>14-1-2022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7C11-E98B-4748-82E9-7B5700FC50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3357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ADED-A716-4ADC-8269-2908BF9E7A9A}" type="datetimeFigureOut">
              <a:rPr lang="nl-NL" smtClean="0"/>
              <a:t>14-1-2022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7C11-E98B-4748-82E9-7B5700FC50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895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ADED-A716-4ADC-8269-2908BF9E7A9A}" type="datetimeFigureOut">
              <a:rPr lang="nl-NL" smtClean="0"/>
              <a:t>14-1-2022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7C11-E98B-4748-82E9-7B5700FC50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3840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BADED-A716-4ADC-8269-2908BF9E7A9A}" type="datetimeFigureOut">
              <a:rPr lang="nl-NL" smtClean="0"/>
              <a:t>14-1-2022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A7C11-E98B-4748-82E9-7B5700FC50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646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87624" y="1196752"/>
            <a:ext cx="6696744" cy="3960440"/>
          </a:xfrm>
        </p:spPr>
        <p:txBody>
          <a:bodyPr>
            <a:noAutofit/>
          </a:bodyPr>
          <a:lstStyle/>
          <a:p>
            <a:r>
              <a:rPr lang="nl-NL" sz="6000" b="1" dirty="0" smtClean="0">
                <a:solidFill>
                  <a:schemeClr val="tx1"/>
                </a:solidFill>
              </a:rPr>
              <a:t>Rekenen</a:t>
            </a:r>
          </a:p>
          <a:p>
            <a:r>
              <a:rPr lang="nl-NL" sz="4000" dirty="0" smtClean="0">
                <a:solidFill>
                  <a:schemeClr val="tx1"/>
                </a:solidFill>
              </a:rPr>
              <a:t>Klok automatiseren</a:t>
            </a:r>
          </a:p>
          <a:p>
            <a:endParaRPr lang="nl-NL" sz="4000" dirty="0" smtClean="0">
              <a:solidFill>
                <a:schemeClr val="tx1"/>
              </a:solidFill>
            </a:endParaRPr>
          </a:p>
          <a:p>
            <a:r>
              <a:rPr lang="nl-NL" sz="4000" dirty="0" smtClean="0">
                <a:solidFill>
                  <a:schemeClr val="tx1"/>
                </a:solidFill>
              </a:rPr>
              <a:t>Pak je wisbordje!</a:t>
            </a:r>
          </a:p>
          <a:p>
            <a:endParaRPr lang="nl-NL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2774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620688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V="1">
            <a:off x="4333156" y="764704"/>
            <a:ext cx="0" cy="2808312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Rechte verbindingslijn met pijl 3"/>
          <p:cNvCxnSpPr/>
          <p:nvPr/>
        </p:nvCxnSpPr>
        <p:spPr>
          <a:xfrm>
            <a:off x="4333156" y="3573016"/>
            <a:ext cx="814908" cy="1224136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25922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>
            <a:off x="4693196" y="3377606"/>
            <a:ext cx="0" cy="2715690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>
            <a:off x="4693196" y="3305596"/>
            <a:ext cx="454868" cy="1851596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110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620688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V="1">
            <a:off x="4776780" y="836712"/>
            <a:ext cx="0" cy="2612901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/>
          <p:cNvCxnSpPr/>
          <p:nvPr/>
        </p:nvCxnSpPr>
        <p:spPr>
          <a:xfrm>
            <a:off x="4776780" y="3305596"/>
            <a:ext cx="0" cy="1419548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al 6"/>
          <p:cNvSpPr/>
          <p:nvPr/>
        </p:nvSpPr>
        <p:spPr>
          <a:xfrm>
            <a:off x="4644008" y="3212976"/>
            <a:ext cx="288032" cy="2366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99463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620688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V="1">
            <a:off x="4549180" y="836712"/>
            <a:ext cx="0" cy="2736304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Rechte verbindingslijn met pijl 3"/>
          <p:cNvCxnSpPr/>
          <p:nvPr/>
        </p:nvCxnSpPr>
        <p:spPr>
          <a:xfrm flipH="1" flipV="1">
            <a:off x="3203848" y="2564904"/>
            <a:ext cx="1345332" cy="884710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87078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76672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H="1">
            <a:off x="4693196" y="3140968"/>
            <a:ext cx="41792" cy="2808312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Rechte verbindingslijn met pijl 3"/>
          <p:cNvCxnSpPr/>
          <p:nvPr/>
        </p:nvCxnSpPr>
        <p:spPr>
          <a:xfrm flipH="1" flipV="1">
            <a:off x="3347864" y="1916832"/>
            <a:ext cx="1387124" cy="1388765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53310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V="1">
            <a:off x="4765204" y="836712"/>
            <a:ext cx="11576" cy="2621284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Rechte verbindingslijn met pijl 3"/>
          <p:cNvCxnSpPr/>
          <p:nvPr/>
        </p:nvCxnSpPr>
        <p:spPr>
          <a:xfrm flipH="1">
            <a:off x="3779913" y="3284984"/>
            <a:ext cx="1009962" cy="1584176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47342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>
            <a:off x="4765204" y="3284984"/>
            <a:ext cx="11576" cy="2736304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Rechte verbindingslijn met pijl 3"/>
          <p:cNvCxnSpPr/>
          <p:nvPr/>
        </p:nvCxnSpPr>
        <p:spPr>
          <a:xfrm flipH="1">
            <a:off x="3419872" y="3284984"/>
            <a:ext cx="1370003" cy="1296144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83040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V="1">
            <a:off x="4621188" y="692696"/>
            <a:ext cx="0" cy="2684910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H="1">
            <a:off x="2843808" y="3305596"/>
            <a:ext cx="1777380" cy="0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34196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>
            <a:off x="4621188" y="3377606"/>
            <a:ext cx="0" cy="2643682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H="1" flipV="1">
            <a:off x="3059832" y="2852936"/>
            <a:ext cx="1561356" cy="452660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80911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V="1">
            <a:off x="4559996" y="692696"/>
            <a:ext cx="0" cy="2704241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Rechte verbindingslijn met pijl 3"/>
          <p:cNvCxnSpPr/>
          <p:nvPr/>
        </p:nvCxnSpPr>
        <p:spPr>
          <a:xfrm flipH="1">
            <a:off x="2915816" y="3377605"/>
            <a:ext cx="1633364" cy="843483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6034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267744" y="1556792"/>
            <a:ext cx="43204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800" b="1" dirty="0"/>
              <a:t>h</a:t>
            </a:r>
            <a:r>
              <a:rPr lang="nl-NL" sz="4800" b="1" dirty="0" smtClean="0"/>
              <a:t>ele uren</a:t>
            </a:r>
          </a:p>
          <a:p>
            <a:pPr algn="ctr"/>
            <a:r>
              <a:rPr lang="nl-NL" sz="4800" b="1" dirty="0"/>
              <a:t>h</a:t>
            </a:r>
            <a:r>
              <a:rPr lang="nl-NL" sz="4800" b="1" dirty="0" smtClean="0"/>
              <a:t>alve uren</a:t>
            </a:r>
            <a:endParaRPr lang="nl-NL" sz="4800" b="1" dirty="0"/>
          </a:p>
        </p:txBody>
      </p:sp>
    </p:spTree>
    <p:extLst>
      <p:ext uri="{BB962C8B-B14F-4D97-AF65-F5344CB8AC3E}">
        <p14:creationId xmlns:p14="http://schemas.microsoft.com/office/powerpoint/2010/main" val="1075903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H="1">
            <a:off x="4549180" y="3396938"/>
            <a:ext cx="10816" cy="2624350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Rechte verbindingslijn met pijl 3"/>
          <p:cNvCxnSpPr/>
          <p:nvPr/>
        </p:nvCxnSpPr>
        <p:spPr>
          <a:xfrm flipH="1">
            <a:off x="2915816" y="3377605"/>
            <a:ext cx="1633364" cy="421741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66890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620688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V="1">
            <a:off x="4590441" y="764704"/>
            <a:ext cx="0" cy="2693292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Rechte verbindingslijn met pijl 3"/>
          <p:cNvCxnSpPr/>
          <p:nvPr/>
        </p:nvCxnSpPr>
        <p:spPr>
          <a:xfrm flipH="1" flipV="1">
            <a:off x="3635896" y="1844824"/>
            <a:ext cx="985292" cy="1613172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56105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620688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V="1">
            <a:off x="4765204" y="836712"/>
            <a:ext cx="11576" cy="2612901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Rechte verbindingslijn met pijl 3"/>
          <p:cNvCxnSpPr/>
          <p:nvPr/>
        </p:nvCxnSpPr>
        <p:spPr>
          <a:xfrm flipV="1">
            <a:off x="4765204" y="2780928"/>
            <a:ext cx="1390972" cy="668685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24837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76672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>
            <a:off x="4693196" y="3305596"/>
            <a:ext cx="0" cy="2571676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H="1" flipV="1">
            <a:off x="3131840" y="2852936"/>
            <a:ext cx="1561356" cy="452660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65812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620688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V="1">
            <a:off x="4621188" y="692696"/>
            <a:ext cx="0" cy="2756918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Rechte verbindingslijn met pijl 3"/>
          <p:cNvCxnSpPr/>
          <p:nvPr/>
        </p:nvCxnSpPr>
        <p:spPr>
          <a:xfrm flipH="1">
            <a:off x="3563888" y="3449614"/>
            <a:ext cx="1057300" cy="1419546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34511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V="1">
            <a:off x="4621188" y="692696"/>
            <a:ext cx="0" cy="2612900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/>
          <p:cNvCxnSpPr/>
          <p:nvPr/>
        </p:nvCxnSpPr>
        <p:spPr>
          <a:xfrm>
            <a:off x="4621188" y="3377605"/>
            <a:ext cx="1390972" cy="843483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94459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V="1">
            <a:off x="4817281" y="569293"/>
            <a:ext cx="0" cy="2808312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H="1">
            <a:off x="3347864" y="3305596"/>
            <a:ext cx="1428916" cy="771476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27597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V="1">
            <a:off x="4837212" y="692696"/>
            <a:ext cx="0" cy="2808312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V="1">
            <a:off x="4837212" y="2096852"/>
            <a:ext cx="886916" cy="1404156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51543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1835696" y="1772816"/>
            <a:ext cx="54726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 smtClean="0"/>
              <a:t>Kwart over </a:t>
            </a:r>
          </a:p>
          <a:p>
            <a:pPr algn="ctr"/>
            <a:r>
              <a:rPr lang="nl-NL" sz="6000" b="1" dirty="0" smtClean="0"/>
              <a:t>en </a:t>
            </a:r>
          </a:p>
          <a:p>
            <a:pPr algn="ctr"/>
            <a:r>
              <a:rPr lang="nl-NL" sz="6000" b="1" dirty="0" smtClean="0"/>
              <a:t>kwart voor</a:t>
            </a:r>
            <a:endParaRPr lang="nl-NL" sz="6000" b="1" dirty="0"/>
          </a:p>
        </p:txBody>
      </p:sp>
    </p:spTree>
    <p:extLst>
      <p:ext uri="{BB962C8B-B14F-4D97-AF65-F5344CB8AC3E}">
        <p14:creationId xmlns:p14="http://schemas.microsoft.com/office/powerpoint/2010/main" val="33071860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V="1">
            <a:off x="4797624" y="3236155"/>
            <a:ext cx="2687116" cy="123403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V="1">
            <a:off x="4837212" y="2096852"/>
            <a:ext cx="1102940" cy="1280753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3482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0" y="47667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Rechte verbindingslijn met pijl 17"/>
          <p:cNvCxnSpPr/>
          <p:nvPr/>
        </p:nvCxnSpPr>
        <p:spPr>
          <a:xfrm flipV="1">
            <a:off x="4776780" y="836712"/>
            <a:ext cx="0" cy="2468884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echte verbindingslijn met pijl 21"/>
          <p:cNvCxnSpPr/>
          <p:nvPr/>
        </p:nvCxnSpPr>
        <p:spPr>
          <a:xfrm flipV="1">
            <a:off x="4776780" y="2708920"/>
            <a:ext cx="1235380" cy="596675"/>
          </a:xfrm>
          <a:prstGeom prst="straightConnector1">
            <a:avLst/>
          </a:prstGeom>
          <a:ln w="1143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76004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H="1">
            <a:off x="2123728" y="3377605"/>
            <a:ext cx="2713484" cy="1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V="1">
            <a:off x="4837212" y="1916832"/>
            <a:ext cx="742900" cy="1460774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31246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>
            <a:off x="4837212" y="3356992"/>
            <a:ext cx="2759124" cy="0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V="1">
            <a:off x="4837212" y="2708920"/>
            <a:ext cx="1751012" cy="648072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97183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H="1">
            <a:off x="2195736" y="3377605"/>
            <a:ext cx="2615743" cy="1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V="1">
            <a:off x="4811479" y="2852936"/>
            <a:ext cx="1488713" cy="524669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94967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H="1">
            <a:off x="2123728" y="3377605"/>
            <a:ext cx="2713484" cy="1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>
            <a:off x="4837212" y="3377606"/>
            <a:ext cx="1679004" cy="699466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257461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>
            <a:off x="4837212" y="3377605"/>
            <a:ext cx="2687116" cy="1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>
            <a:off x="4837212" y="3377606"/>
            <a:ext cx="1343558" cy="1059506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925529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V="1">
            <a:off x="4837212" y="692696"/>
            <a:ext cx="0" cy="2808312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V="1">
            <a:off x="4837212" y="2096852"/>
            <a:ext cx="886916" cy="1404156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373628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>
            <a:off x="4837212" y="3377605"/>
            <a:ext cx="2615108" cy="1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H="1">
            <a:off x="3563888" y="3377606"/>
            <a:ext cx="1273324" cy="1275530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863940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H="1">
            <a:off x="2123729" y="3377605"/>
            <a:ext cx="2713483" cy="1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H="1">
            <a:off x="4067944" y="3284984"/>
            <a:ext cx="769268" cy="1584176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801196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H="1" flipV="1">
            <a:off x="2051720" y="3284985"/>
            <a:ext cx="2785492" cy="46309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>
            <a:off x="4837212" y="3331294"/>
            <a:ext cx="1895028" cy="46311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al 8"/>
          <p:cNvSpPr/>
          <p:nvPr/>
        </p:nvSpPr>
        <p:spPr>
          <a:xfrm>
            <a:off x="4685393" y="3259286"/>
            <a:ext cx="288032" cy="2366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9768634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H="1">
            <a:off x="2915816" y="3377605"/>
            <a:ext cx="1921396" cy="1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>
            <a:off x="4837212" y="3377605"/>
            <a:ext cx="2759124" cy="1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al 7"/>
          <p:cNvSpPr/>
          <p:nvPr/>
        </p:nvSpPr>
        <p:spPr>
          <a:xfrm>
            <a:off x="4644008" y="3212976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4001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0" y="47667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" name="Rechte verbindingslijn met pijl 17"/>
          <p:cNvCxnSpPr/>
          <p:nvPr/>
        </p:nvCxnSpPr>
        <p:spPr>
          <a:xfrm>
            <a:off x="4776780" y="3305595"/>
            <a:ext cx="0" cy="2643685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echte verbindingslijn met pijl 21"/>
          <p:cNvCxnSpPr/>
          <p:nvPr/>
        </p:nvCxnSpPr>
        <p:spPr>
          <a:xfrm flipV="1">
            <a:off x="4776780" y="2996952"/>
            <a:ext cx="1379396" cy="308644"/>
          </a:xfrm>
          <a:prstGeom prst="straightConnector1">
            <a:avLst/>
          </a:prstGeom>
          <a:ln w="1143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349801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H="1">
            <a:off x="2123728" y="3377605"/>
            <a:ext cx="2713484" cy="1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>
            <a:off x="4837212" y="3377605"/>
            <a:ext cx="310852" cy="1851595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886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>
            <a:off x="4837212" y="3377605"/>
            <a:ext cx="2687116" cy="1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H="1">
            <a:off x="4572000" y="3377606"/>
            <a:ext cx="265212" cy="1707578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381651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H="1">
            <a:off x="2051720" y="3377605"/>
            <a:ext cx="2785492" cy="1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H="1">
            <a:off x="3444466" y="3377606"/>
            <a:ext cx="1392746" cy="987498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810036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>
            <a:off x="4837212" y="3377605"/>
            <a:ext cx="2687116" cy="1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H="1">
            <a:off x="3131840" y="3377605"/>
            <a:ext cx="1705372" cy="555451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037599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H="1">
            <a:off x="2123728" y="3377605"/>
            <a:ext cx="2713484" cy="1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H="1" flipV="1">
            <a:off x="3203848" y="2737228"/>
            <a:ext cx="1633364" cy="640378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836337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>
            <a:off x="4837212" y="3377605"/>
            <a:ext cx="2687116" cy="1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H="1" flipV="1">
            <a:off x="3563888" y="2276872"/>
            <a:ext cx="1273324" cy="1100734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246725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H="1">
            <a:off x="2123728" y="3377605"/>
            <a:ext cx="2713484" cy="1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H="1" flipV="1">
            <a:off x="4572000" y="1628800"/>
            <a:ext cx="265212" cy="1748806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049855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>
            <a:off x="4837212" y="3377605"/>
            <a:ext cx="2687116" cy="1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V="1">
            <a:off x="4837212" y="1556792"/>
            <a:ext cx="310852" cy="1820813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454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H="1">
            <a:off x="2123728" y="3377605"/>
            <a:ext cx="2713484" cy="1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H="1" flipV="1">
            <a:off x="3707904" y="1988840"/>
            <a:ext cx="1129308" cy="1388765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0774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>
            <a:off x="4837212" y="3377605"/>
            <a:ext cx="2687116" cy="1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H="1" flipV="1">
            <a:off x="4211960" y="1700808"/>
            <a:ext cx="625252" cy="1676798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6582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04664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V="1">
            <a:off x="4693196" y="548680"/>
            <a:ext cx="0" cy="2684910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V="1">
            <a:off x="4693196" y="1628800"/>
            <a:ext cx="0" cy="1604790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308342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H="1">
            <a:off x="2123728" y="3377605"/>
            <a:ext cx="2713484" cy="1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>
            <a:off x="4837212" y="3377606"/>
            <a:ext cx="1102940" cy="1347538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82059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>
            <a:off x="4837212" y="3377605"/>
            <a:ext cx="2687116" cy="1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>
            <a:off x="4837212" y="3377606"/>
            <a:ext cx="742900" cy="1563562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050662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1259632" y="1484784"/>
            <a:ext cx="65527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5400" b="1" dirty="0" smtClean="0"/>
              <a:t>5 minuten </a:t>
            </a:r>
          </a:p>
          <a:p>
            <a:pPr algn="ctr"/>
            <a:endParaRPr lang="nl-NL" sz="5400" b="1" dirty="0"/>
          </a:p>
          <a:p>
            <a:pPr algn="ctr"/>
            <a:r>
              <a:rPr lang="nl-NL" sz="5400" b="1" dirty="0" smtClean="0"/>
              <a:t>10 minuten</a:t>
            </a:r>
            <a:endParaRPr lang="nl-NL" sz="5400" b="1" dirty="0"/>
          </a:p>
        </p:txBody>
      </p:sp>
    </p:spTree>
    <p:extLst>
      <p:ext uri="{BB962C8B-B14F-4D97-AF65-F5344CB8AC3E}">
        <p14:creationId xmlns:p14="http://schemas.microsoft.com/office/powerpoint/2010/main" val="249640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V="1">
            <a:off x="4837212" y="1196752"/>
            <a:ext cx="1343558" cy="2180853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>
            <a:off x="4837212" y="3377606"/>
            <a:ext cx="742900" cy="1563562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781192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H="1" flipV="1">
            <a:off x="3491880" y="1052736"/>
            <a:ext cx="1345332" cy="2324869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>
            <a:off x="4837212" y="3377606"/>
            <a:ext cx="958924" cy="1419546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462398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H="1">
            <a:off x="3275856" y="3377605"/>
            <a:ext cx="1561356" cy="2211635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>
            <a:off x="4837212" y="3377606"/>
            <a:ext cx="1246956" cy="1347538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959941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>
            <a:off x="4837212" y="3377605"/>
            <a:ext cx="1343558" cy="2283643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>
            <a:off x="4837212" y="3377606"/>
            <a:ext cx="1246956" cy="1275530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25276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H="1" flipV="1">
            <a:off x="3563888" y="1052736"/>
            <a:ext cx="1273324" cy="2321965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V="1">
            <a:off x="4837212" y="3374701"/>
            <a:ext cx="1679004" cy="2905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621061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V="1">
            <a:off x="4837212" y="1124744"/>
            <a:ext cx="1343558" cy="2252861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>
            <a:off x="4837212" y="3377606"/>
            <a:ext cx="1823020" cy="0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520575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V="1">
            <a:off x="4837212" y="2132856"/>
            <a:ext cx="2399084" cy="1244749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>
            <a:off x="4837212" y="3377607"/>
            <a:ext cx="1823020" cy="123401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505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04664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>
            <a:off x="4693196" y="3233589"/>
            <a:ext cx="0" cy="2427659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V="1">
            <a:off x="4693196" y="1628800"/>
            <a:ext cx="598884" cy="1604789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778621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H="1" flipV="1">
            <a:off x="2483768" y="1916832"/>
            <a:ext cx="2353444" cy="1460773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H="1">
            <a:off x="3347864" y="3377606"/>
            <a:ext cx="1489348" cy="915490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206388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V="1">
            <a:off x="4837212" y="2132856"/>
            <a:ext cx="2399084" cy="1244749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H="1" flipV="1">
            <a:off x="3275856" y="2276872"/>
            <a:ext cx="1561356" cy="1100734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722857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>
            <a:off x="4837212" y="3377605"/>
            <a:ext cx="1343558" cy="2355651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H="1">
            <a:off x="4355976" y="3377606"/>
            <a:ext cx="481236" cy="1707578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326469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H="1">
            <a:off x="2411760" y="3377604"/>
            <a:ext cx="2425452" cy="1203524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H="1">
            <a:off x="4283968" y="3377606"/>
            <a:ext cx="553244" cy="1707578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650577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>
            <a:off x="4837212" y="3377605"/>
            <a:ext cx="2687116" cy="1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>
            <a:off x="4837212" y="3377606"/>
            <a:ext cx="742900" cy="1563562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5547725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H="1" flipV="1">
            <a:off x="3491880" y="980728"/>
            <a:ext cx="1345332" cy="2396877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>
            <a:off x="4837212" y="3377606"/>
            <a:ext cx="238844" cy="1563562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132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V="1">
            <a:off x="4837212" y="1052736"/>
            <a:ext cx="1462980" cy="2324869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H="1">
            <a:off x="4716016" y="3377606"/>
            <a:ext cx="121196" cy="1563562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927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H="1" flipV="1">
            <a:off x="2483768" y="1988840"/>
            <a:ext cx="2353444" cy="1388765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H="1" flipV="1">
            <a:off x="3779912" y="1844824"/>
            <a:ext cx="1057300" cy="1532782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0576828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V="1">
            <a:off x="4837212" y="2132856"/>
            <a:ext cx="2399084" cy="1244749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H="1" flipV="1">
            <a:off x="4139952" y="1844824"/>
            <a:ext cx="697260" cy="1532782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2991773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>
            <a:off x="4837212" y="3377605"/>
            <a:ext cx="1343558" cy="2283643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H="1">
            <a:off x="3059832" y="3377606"/>
            <a:ext cx="1777380" cy="339426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2417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7296" y="559588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Rechte verbindingslijn met pijl 6"/>
          <p:cNvCxnSpPr/>
          <p:nvPr/>
        </p:nvCxnSpPr>
        <p:spPr>
          <a:xfrm flipV="1">
            <a:off x="4484796" y="836712"/>
            <a:ext cx="0" cy="2664296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met pijl 9"/>
          <p:cNvCxnSpPr/>
          <p:nvPr/>
        </p:nvCxnSpPr>
        <p:spPr>
          <a:xfrm flipV="1">
            <a:off x="4484796" y="3388513"/>
            <a:ext cx="1311340" cy="14789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522392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H="1">
            <a:off x="3347864" y="3377605"/>
            <a:ext cx="1489348" cy="2211635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 flipH="1">
            <a:off x="3275856" y="3377606"/>
            <a:ext cx="1561356" cy="339426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006296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H="1" flipV="1">
            <a:off x="3491880" y="1052736"/>
            <a:ext cx="1345332" cy="2324869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>
            <a:off x="4837212" y="3377606"/>
            <a:ext cx="1751012" cy="781781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941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V="1">
            <a:off x="4837212" y="1052736"/>
            <a:ext cx="1462980" cy="2324869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echte verbindingslijn met pijl 5"/>
          <p:cNvCxnSpPr/>
          <p:nvPr/>
        </p:nvCxnSpPr>
        <p:spPr>
          <a:xfrm>
            <a:off x="4837212" y="3377606"/>
            <a:ext cx="1462980" cy="1059506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906191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1475656" y="1556792"/>
            <a:ext cx="67687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 smtClean="0"/>
              <a:t>Hoeveel minuten ?</a:t>
            </a:r>
            <a:endParaRPr lang="nl-NL" sz="6000" b="1" dirty="0"/>
          </a:p>
        </p:txBody>
      </p:sp>
    </p:spTree>
    <p:extLst>
      <p:ext uri="{BB962C8B-B14F-4D97-AF65-F5344CB8AC3E}">
        <p14:creationId xmlns:p14="http://schemas.microsoft.com/office/powerpoint/2010/main" val="3252022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67974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Gelijkbenige driehoek 12"/>
          <p:cNvSpPr/>
          <p:nvPr/>
        </p:nvSpPr>
        <p:spPr>
          <a:xfrm rot="12087303">
            <a:off x="4389683" y="785762"/>
            <a:ext cx="1435295" cy="2659367"/>
          </a:xfrm>
          <a:prstGeom prst="triangle">
            <a:avLst>
              <a:gd name="adj" fmla="val 372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6409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Koorde 2"/>
          <p:cNvSpPr/>
          <p:nvPr/>
        </p:nvSpPr>
        <p:spPr>
          <a:xfrm>
            <a:off x="2339752" y="785317"/>
            <a:ext cx="4594820" cy="5184576"/>
          </a:xfrm>
          <a:prstGeom prst="chord">
            <a:avLst>
              <a:gd name="adj1" fmla="val 5156372"/>
              <a:gd name="adj2" fmla="val 164485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039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84564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Koorde 4"/>
          <p:cNvSpPr/>
          <p:nvPr/>
        </p:nvSpPr>
        <p:spPr>
          <a:xfrm rot="10800000">
            <a:off x="2699792" y="821201"/>
            <a:ext cx="4594820" cy="5184576"/>
          </a:xfrm>
          <a:prstGeom prst="chord">
            <a:avLst>
              <a:gd name="adj1" fmla="val 5156372"/>
              <a:gd name="adj2" fmla="val 164485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4991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troomdiagram: Of 1"/>
          <p:cNvSpPr/>
          <p:nvPr/>
        </p:nvSpPr>
        <p:spPr>
          <a:xfrm>
            <a:off x="2267744" y="764704"/>
            <a:ext cx="5184576" cy="5184576"/>
          </a:xfrm>
          <a:prstGeom prst="flowChar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686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irkel 2"/>
          <p:cNvSpPr/>
          <p:nvPr/>
        </p:nvSpPr>
        <p:spPr>
          <a:xfrm>
            <a:off x="2155801" y="713309"/>
            <a:ext cx="5362822" cy="5328592"/>
          </a:xfrm>
          <a:prstGeom prst="p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76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Vrije vorm 4"/>
          <p:cNvSpPr/>
          <p:nvPr/>
        </p:nvSpPr>
        <p:spPr>
          <a:xfrm>
            <a:off x="4694261" y="651164"/>
            <a:ext cx="2874737" cy="2830927"/>
          </a:xfrm>
          <a:custGeom>
            <a:avLst/>
            <a:gdLst>
              <a:gd name="connsiteX0" fmla="*/ 99412 w 2874737"/>
              <a:gd name="connsiteY0" fmla="*/ 0 h 2830927"/>
              <a:gd name="connsiteX1" fmla="*/ 99412 w 2874737"/>
              <a:gd name="connsiteY1" fmla="*/ 0 h 2830927"/>
              <a:gd name="connsiteX2" fmla="*/ 182539 w 2874737"/>
              <a:gd name="connsiteY2" fmla="*/ 152400 h 2830927"/>
              <a:gd name="connsiteX3" fmla="*/ 210248 w 2874737"/>
              <a:gd name="connsiteY3" fmla="*/ 263236 h 2830927"/>
              <a:gd name="connsiteX4" fmla="*/ 196394 w 2874737"/>
              <a:gd name="connsiteY4" fmla="*/ 443345 h 2830927"/>
              <a:gd name="connsiteX5" fmla="*/ 182539 w 2874737"/>
              <a:gd name="connsiteY5" fmla="*/ 512618 h 2830927"/>
              <a:gd name="connsiteX6" fmla="*/ 168684 w 2874737"/>
              <a:gd name="connsiteY6" fmla="*/ 623454 h 2830927"/>
              <a:gd name="connsiteX7" fmla="*/ 154830 w 2874737"/>
              <a:gd name="connsiteY7" fmla="*/ 789709 h 2830927"/>
              <a:gd name="connsiteX8" fmla="*/ 99412 w 2874737"/>
              <a:gd name="connsiteY8" fmla="*/ 1025236 h 2830927"/>
              <a:gd name="connsiteX9" fmla="*/ 71703 w 2874737"/>
              <a:gd name="connsiteY9" fmla="*/ 1163781 h 2830927"/>
              <a:gd name="connsiteX10" fmla="*/ 57848 w 2874737"/>
              <a:gd name="connsiteY10" fmla="*/ 1274618 h 2830927"/>
              <a:gd name="connsiteX11" fmla="*/ 30139 w 2874737"/>
              <a:gd name="connsiteY11" fmla="*/ 1371600 h 2830927"/>
              <a:gd name="connsiteX12" fmla="*/ 57848 w 2874737"/>
              <a:gd name="connsiteY12" fmla="*/ 1690254 h 2830927"/>
              <a:gd name="connsiteX13" fmla="*/ 85557 w 2874737"/>
              <a:gd name="connsiteY13" fmla="*/ 1801091 h 2830927"/>
              <a:gd name="connsiteX14" fmla="*/ 71703 w 2874737"/>
              <a:gd name="connsiteY14" fmla="*/ 2189018 h 2830927"/>
              <a:gd name="connsiteX15" fmla="*/ 16284 w 2874737"/>
              <a:gd name="connsiteY15" fmla="*/ 2369127 h 2830927"/>
              <a:gd name="connsiteX16" fmla="*/ 2430 w 2874737"/>
              <a:gd name="connsiteY16" fmla="*/ 2452254 h 2830927"/>
              <a:gd name="connsiteX17" fmla="*/ 16284 w 2874737"/>
              <a:gd name="connsiteY17" fmla="*/ 2687781 h 2830927"/>
              <a:gd name="connsiteX18" fmla="*/ 99412 w 2874737"/>
              <a:gd name="connsiteY18" fmla="*/ 2743200 h 2830927"/>
              <a:gd name="connsiteX19" fmla="*/ 334939 w 2874737"/>
              <a:gd name="connsiteY19" fmla="*/ 2784763 h 2830927"/>
              <a:gd name="connsiteX20" fmla="*/ 390357 w 2874737"/>
              <a:gd name="connsiteY20" fmla="*/ 2798618 h 2830927"/>
              <a:gd name="connsiteX21" fmla="*/ 459630 w 2874737"/>
              <a:gd name="connsiteY21" fmla="*/ 2826327 h 2830927"/>
              <a:gd name="connsiteX22" fmla="*/ 889121 w 2874737"/>
              <a:gd name="connsiteY22" fmla="*/ 2812472 h 2830927"/>
              <a:gd name="connsiteX23" fmla="*/ 944539 w 2874737"/>
              <a:gd name="connsiteY23" fmla="*/ 2798618 h 2830927"/>
              <a:gd name="connsiteX24" fmla="*/ 986103 w 2874737"/>
              <a:gd name="connsiteY24" fmla="*/ 2784763 h 2830927"/>
              <a:gd name="connsiteX25" fmla="*/ 1110794 w 2874737"/>
              <a:gd name="connsiteY25" fmla="*/ 2770909 h 2830927"/>
              <a:gd name="connsiteX26" fmla="*/ 2856466 w 2874737"/>
              <a:gd name="connsiteY26" fmla="*/ 2770909 h 2830927"/>
              <a:gd name="connsiteX27" fmla="*/ 2842612 w 2874737"/>
              <a:gd name="connsiteY27" fmla="*/ 2632363 h 2830927"/>
              <a:gd name="connsiteX28" fmla="*/ 2828757 w 2874737"/>
              <a:gd name="connsiteY28" fmla="*/ 2272145 h 2830927"/>
              <a:gd name="connsiteX29" fmla="*/ 2787194 w 2874737"/>
              <a:gd name="connsiteY29" fmla="*/ 2092036 h 2830927"/>
              <a:gd name="connsiteX30" fmla="*/ 2731775 w 2874737"/>
              <a:gd name="connsiteY30" fmla="*/ 2022763 h 2830927"/>
              <a:gd name="connsiteX31" fmla="*/ 2662503 w 2874737"/>
              <a:gd name="connsiteY31" fmla="*/ 1898072 h 2830927"/>
              <a:gd name="connsiteX32" fmla="*/ 2634794 w 2874737"/>
              <a:gd name="connsiteY32" fmla="*/ 1842654 h 2830927"/>
              <a:gd name="connsiteX33" fmla="*/ 2620939 w 2874737"/>
              <a:gd name="connsiteY33" fmla="*/ 1745672 h 2830927"/>
              <a:gd name="connsiteX34" fmla="*/ 2607084 w 2874737"/>
              <a:gd name="connsiteY34" fmla="*/ 1704109 h 2830927"/>
              <a:gd name="connsiteX35" fmla="*/ 2593230 w 2874737"/>
              <a:gd name="connsiteY35" fmla="*/ 1648691 h 2830927"/>
              <a:gd name="connsiteX36" fmla="*/ 2579375 w 2874737"/>
              <a:gd name="connsiteY36" fmla="*/ 1385454 h 2830927"/>
              <a:gd name="connsiteX37" fmla="*/ 2537812 w 2874737"/>
              <a:gd name="connsiteY37" fmla="*/ 1316181 h 2830927"/>
              <a:gd name="connsiteX38" fmla="*/ 2510103 w 2874737"/>
              <a:gd name="connsiteY38" fmla="*/ 1274618 h 2830927"/>
              <a:gd name="connsiteX39" fmla="*/ 2482394 w 2874737"/>
              <a:gd name="connsiteY39" fmla="*/ 1219200 h 2830927"/>
              <a:gd name="connsiteX40" fmla="*/ 2413121 w 2874737"/>
              <a:gd name="connsiteY40" fmla="*/ 1149927 h 2830927"/>
              <a:gd name="connsiteX41" fmla="*/ 2385412 w 2874737"/>
              <a:gd name="connsiteY41" fmla="*/ 1108363 h 2830927"/>
              <a:gd name="connsiteX42" fmla="*/ 2329994 w 2874737"/>
              <a:gd name="connsiteY42" fmla="*/ 1011381 h 2830927"/>
              <a:gd name="connsiteX43" fmla="*/ 2288430 w 2874737"/>
              <a:gd name="connsiteY43" fmla="*/ 983672 h 2830927"/>
              <a:gd name="connsiteX44" fmla="*/ 2191448 w 2874737"/>
              <a:gd name="connsiteY44" fmla="*/ 886691 h 2830927"/>
              <a:gd name="connsiteX45" fmla="*/ 2163739 w 2874737"/>
              <a:gd name="connsiteY45" fmla="*/ 858981 h 2830927"/>
              <a:gd name="connsiteX46" fmla="*/ 2066757 w 2874737"/>
              <a:gd name="connsiteY46" fmla="*/ 817418 h 2830927"/>
              <a:gd name="connsiteX47" fmla="*/ 1983630 w 2874737"/>
              <a:gd name="connsiteY47" fmla="*/ 762000 h 2830927"/>
              <a:gd name="connsiteX48" fmla="*/ 1914357 w 2874737"/>
              <a:gd name="connsiteY48" fmla="*/ 678872 h 2830927"/>
              <a:gd name="connsiteX49" fmla="*/ 1886648 w 2874737"/>
              <a:gd name="connsiteY49" fmla="*/ 637309 h 2830927"/>
              <a:gd name="connsiteX50" fmla="*/ 1831230 w 2874737"/>
              <a:gd name="connsiteY50" fmla="*/ 609600 h 2830927"/>
              <a:gd name="connsiteX51" fmla="*/ 1789666 w 2874737"/>
              <a:gd name="connsiteY51" fmla="*/ 581891 h 2830927"/>
              <a:gd name="connsiteX52" fmla="*/ 1664975 w 2874737"/>
              <a:gd name="connsiteY52" fmla="*/ 526472 h 2830927"/>
              <a:gd name="connsiteX53" fmla="*/ 1554139 w 2874737"/>
              <a:gd name="connsiteY53" fmla="*/ 429491 h 2830927"/>
              <a:gd name="connsiteX54" fmla="*/ 1526430 w 2874737"/>
              <a:gd name="connsiteY54" fmla="*/ 401781 h 2830927"/>
              <a:gd name="connsiteX55" fmla="*/ 1429448 w 2874737"/>
              <a:gd name="connsiteY55" fmla="*/ 346363 h 2830927"/>
              <a:gd name="connsiteX56" fmla="*/ 1374030 w 2874737"/>
              <a:gd name="connsiteY56" fmla="*/ 332509 h 2830927"/>
              <a:gd name="connsiteX57" fmla="*/ 1346321 w 2874737"/>
              <a:gd name="connsiteY57" fmla="*/ 290945 h 2830927"/>
              <a:gd name="connsiteX58" fmla="*/ 1249339 w 2874737"/>
              <a:gd name="connsiteY58" fmla="*/ 263236 h 2830927"/>
              <a:gd name="connsiteX59" fmla="*/ 1013812 w 2874737"/>
              <a:gd name="connsiteY59" fmla="*/ 180109 h 2830927"/>
              <a:gd name="connsiteX60" fmla="*/ 930684 w 2874737"/>
              <a:gd name="connsiteY60" fmla="*/ 152400 h 2830927"/>
              <a:gd name="connsiteX61" fmla="*/ 819848 w 2874737"/>
              <a:gd name="connsiteY61" fmla="*/ 124691 h 2830927"/>
              <a:gd name="connsiteX62" fmla="*/ 709012 w 2874737"/>
              <a:gd name="connsiteY62" fmla="*/ 83127 h 2830927"/>
              <a:gd name="connsiteX63" fmla="*/ 653594 w 2874737"/>
              <a:gd name="connsiteY63" fmla="*/ 55418 h 2830927"/>
              <a:gd name="connsiteX64" fmla="*/ 390357 w 2874737"/>
              <a:gd name="connsiteY64" fmla="*/ 27709 h 2830927"/>
              <a:gd name="connsiteX65" fmla="*/ 99412 w 2874737"/>
              <a:gd name="connsiteY65" fmla="*/ 0 h 2830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2874737" h="2830927">
                <a:moveTo>
                  <a:pt x="99412" y="0"/>
                </a:moveTo>
                <a:lnTo>
                  <a:pt x="99412" y="0"/>
                </a:lnTo>
                <a:cubicBezTo>
                  <a:pt x="127121" y="50800"/>
                  <a:pt x="160084" y="99069"/>
                  <a:pt x="182539" y="152400"/>
                </a:cubicBezTo>
                <a:cubicBezTo>
                  <a:pt x="197317" y="187498"/>
                  <a:pt x="210248" y="263236"/>
                  <a:pt x="210248" y="263236"/>
                </a:cubicBezTo>
                <a:cubicBezTo>
                  <a:pt x="205630" y="323272"/>
                  <a:pt x="203043" y="383500"/>
                  <a:pt x="196394" y="443345"/>
                </a:cubicBezTo>
                <a:cubicBezTo>
                  <a:pt x="193794" y="466749"/>
                  <a:pt x="186120" y="489344"/>
                  <a:pt x="182539" y="512618"/>
                </a:cubicBezTo>
                <a:cubicBezTo>
                  <a:pt x="176877" y="549418"/>
                  <a:pt x="172389" y="586406"/>
                  <a:pt x="168684" y="623454"/>
                </a:cubicBezTo>
                <a:cubicBezTo>
                  <a:pt x="163151" y="678788"/>
                  <a:pt x="162694" y="734657"/>
                  <a:pt x="154830" y="789709"/>
                </a:cubicBezTo>
                <a:cubicBezTo>
                  <a:pt x="146325" y="849244"/>
                  <a:pt x="112882" y="964621"/>
                  <a:pt x="99412" y="1025236"/>
                </a:cubicBezTo>
                <a:cubicBezTo>
                  <a:pt x="89195" y="1071211"/>
                  <a:pt x="79446" y="1117326"/>
                  <a:pt x="71703" y="1163781"/>
                </a:cubicBezTo>
                <a:cubicBezTo>
                  <a:pt x="65582" y="1200508"/>
                  <a:pt x="63969" y="1237891"/>
                  <a:pt x="57848" y="1274618"/>
                </a:cubicBezTo>
                <a:cubicBezTo>
                  <a:pt x="52048" y="1309416"/>
                  <a:pt x="41121" y="1338654"/>
                  <a:pt x="30139" y="1371600"/>
                </a:cubicBezTo>
                <a:cubicBezTo>
                  <a:pt x="39375" y="1477818"/>
                  <a:pt x="44204" y="1584512"/>
                  <a:pt x="57848" y="1690254"/>
                </a:cubicBezTo>
                <a:cubicBezTo>
                  <a:pt x="62721" y="1728024"/>
                  <a:pt x="84500" y="1763023"/>
                  <a:pt x="85557" y="1801091"/>
                </a:cubicBezTo>
                <a:cubicBezTo>
                  <a:pt x="89150" y="1930433"/>
                  <a:pt x="82753" y="2060099"/>
                  <a:pt x="71703" y="2189018"/>
                </a:cubicBezTo>
                <a:cubicBezTo>
                  <a:pt x="69641" y="2213075"/>
                  <a:pt x="25375" y="2341856"/>
                  <a:pt x="16284" y="2369127"/>
                </a:cubicBezTo>
                <a:cubicBezTo>
                  <a:pt x="11666" y="2396836"/>
                  <a:pt x="2430" y="2424163"/>
                  <a:pt x="2430" y="2452254"/>
                </a:cubicBezTo>
                <a:cubicBezTo>
                  <a:pt x="2430" y="2530899"/>
                  <a:pt x="-8586" y="2613172"/>
                  <a:pt x="16284" y="2687781"/>
                </a:cubicBezTo>
                <a:cubicBezTo>
                  <a:pt x="26815" y="2719375"/>
                  <a:pt x="66902" y="2735976"/>
                  <a:pt x="99412" y="2743200"/>
                </a:cubicBezTo>
                <a:cubicBezTo>
                  <a:pt x="260449" y="2778986"/>
                  <a:pt x="181854" y="2765628"/>
                  <a:pt x="334939" y="2784763"/>
                </a:cubicBezTo>
                <a:cubicBezTo>
                  <a:pt x="353412" y="2789381"/>
                  <a:pt x="372293" y="2792597"/>
                  <a:pt x="390357" y="2798618"/>
                </a:cubicBezTo>
                <a:cubicBezTo>
                  <a:pt x="413950" y="2806483"/>
                  <a:pt x="434770" y="2825636"/>
                  <a:pt x="459630" y="2826327"/>
                </a:cubicBezTo>
                <a:lnTo>
                  <a:pt x="889121" y="2812472"/>
                </a:lnTo>
                <a:cubicBezTo>
                  <a:pt x="907594" y="2807854"/>
                  <a:pt x="926230" y="2803849"/>
                  <a:pt x="944539" y="2798618"/>
                </a:cubicBezTo>
                <a:cubicBezTo>
                  <a:pt x="958581" y="2794606"/>
                  <a:pt x="971698" y="2787164"/>
                  <a:pt x="986103" y="2784763"/>
                </a:cubicBezTo>
                <a:cubicBezTo>
                  <a:pt x="1027353" y="2777888"/>
                  <a:pt x="1069230" y="2775527"/>
                  <a:pt x="1110794" y="2770909"/>
                </a:cubicBezTo>
                <a:cubicBezTo>
                  <a:pt x="1718609" y="2838442"/>
                  <a:pt x="1890332" y="2862525"/>
                  <a:pt x="2856466" y="2770909"/>
                </a:cubicBezTo>
                <a:cubicBezTo>
                  <a:pt x="2902671" y="2766527"/>
                  <a:pt x="2847230" y="2678545"/>
                  <a:pt x="2842612" y="2632363"/>
                </a:cubicBezTo>
                <a:cubicBezTo>
                  <a:pt x="2837994" y="2512290"/>
                  <a:pt x="2836026" y="2392086"/>
                  <a:pt x="2828757" y="2272145"/>
                </a:cubicBezTo>
                <a:cubicBezTo>
                  <a:pt x="2827282" y="2247810"/>
                  <a:pt x="2810463" y="2115304"/>
                  <a:pt x="2787194" y="2092036"/>
                </a:cubicBezTo>
                <a:cubicBezTo>
                  <a:pt x="2747710" y="2052553"/>
                  <a:pt x="2766730" y="2075196"/>
                  <a:pt x="2731775" y="2022763"/>
                </a:cubicBezTo>
                <a:cubicBezTo>
                  <a:pt x="2693465" y="1907829"/>
                  <a:pt x="2757777" y="2088621"/>
                  <a:pt x="2662503" y="1898072"/>
                </a:cubicBezTo>
                <a:lnTo>
                  <a:pt x="2634794" y="1842654"/>
                </a:lnTo>
                <a:cubicBezTo>
                  <a:pt x="2630176" y="1810327"/>
                  <a:pt x="2627344" y="1777693"/>
                  <a:pt x="2620939" y="1745672"/>
                </a:cubicBezTo>
                <a:cubicBezTo>
                  <a:pt x="2618075" y="1731352"/>
                  <a:pt x="2611096" y="1718151"/>
                  <a:pt x="2607084" y="1704109"/>
                </a:cubicBezTo>
                <a:cubicBezTo>
                  <a:pt x="2601853" y="1685800"/>
                  <a:pt x="2597848" y="1667164"/>
                  <a:pt x="2593230" y="1648691"/>
                </a:cubicBezTo>
                <a:cubicBezTo>
                  <a:pt x="2588612" y="1560945"/>
                  <a:pt x="2587330" y="1472960"/>
                  <a:pt x="2579375" y="1385454"/>
                </a:cubicBezTo>
                <a:cubicBezTo>
                  <a:pt x="2575057" y="1337952"/>
                  <a:pt x="2563623" y="1348445"/>
                  <a:pt x="2537812" y="1316181"/>
                </a:cubicBezTo>
                <a:cubicBezTo>
                  <a:pt x="2527410" y="1303179"/>
                  <a:pt x="2518364" y="1289075"/>
                  <a:pt x="2510103" y="1274618"/>
                </a:cubicBezTo>
                <a:cubicBezTo>
                  <a:pt x="2499856" y="1256686"/>
                  <a:pt x="2495074" y="1235503"/>
                  <a:pt x="2482394" y="1219200"/>
                </a:cubicBezTo>
                <a:cubicBezTo>
                  <a:pt x="2462345" y="1193423"/>
                  <a:pt x="2431235" y="1177098"/>
                  <a:pt x="2413121" y="1149927"/>
                </a:cubicBezTo>
                <a:cubicBezTo>
                  <a:pt x="2403885" y="1136072"/>
                  <a:pt x="2393673" y="1122820"/>
                  <a:pt x="2385412" y="1108363"/>
                </a:cubicBezTo>
                <a:cubicBezTo>
                  <a:pt x="2370925" y="1083010"/>
                  <a:pt x="2352496" y="1033883"/>
                  <a:pt x="2329994" y="1011381"/>
                </a:cubicBezTo>
                <a:cubicBezTo>
                  <a:pt x="2318220" y="999607"/>
                  <a:pt x="2302285" y="992908"/>
                  <a:pt x="2288430" y="983672"/>
                </a:cubicBezTo>
                <a:cubicBezTo>
                  <a:pt x="2224911" y="888394"/>
                  <a:pt x="2264605" y="911076"/>
                  <a:pt x="2191448" y="886691"/>
                </a:cubicBezTo>
                <a:cubicBezTo>
                  <a:pt x="2182212" y="877454"/>
                  <a:pt x="2174607" y="866227"/>
                  <a:pt x="2163739" y="858981"/>
                </a:cubicBezTo>
                <a:cubicBezTo>
                  <a:pt x="2129498" y="836154"/>
                  <a:pt x="2103703" y="829733"/>
                  <a:pt x="2066757" y="817418"/>
                </a:cubicBezTo>
                <a:cubicBezTo>
                  <a:pt x="2039048" y="798945"/>
                  <a:pt x="2002103" y="789709"/>
                  <a:pt x="1983630" y="762000"/>
                </a:cubicBezTo>
                <a:cubicBezTo>
                  <a:pt x="1914838" y="658810"/>
                  <a:pt x="2003249" y="785542"/>
                  <a:pt x="1914357" y="678872"/>
                </a:cubicBezTo>
                <a:cubicBezTo>
                  <a:pt x="1903697" y="666080"/>
                  <a:pt x="1899440" y="647969"/>
                  <a:pt x="1886648" y="637309"/>
                </a:cubicBezTo>
                <a:cubicBezTo>
                  <a:pt x="1870782" y="624087"/>
                  <a:pt x="1849162" y="619847"/>
                  <a:pt x="1831230" y="609600"/>
                </a:cubicBezTo>
                <a:cubicBezTo>
                  <a:pt x="1816773" y="601339"/>
                  <a:pt x="1804882" y="588654"/>
                  <a:pt x="1789666" y="581891"/>
                </a:cubicBezTo>
                <a:cubicBezTo>
                  <a:pt x="1641280" y="515941"/>
                  <a:pt x="1759040" y="589181"/>
                  <a:pt x="1664975" y="526472"/>
                </a:cubicBezTo>
                <a:cubicBezTo>
                  <a:pt x="1586459" y="408700"/>
                  <a:pt x="1715789" y="591146"/>
                  <a:pt x="1554139" y="429491"/>
                </a:cubicBezTo>
                <a:cubicBezTo>
                  <a:pt x="1544903" y="420254"/>
                  <a:pt x="1536630" y="409941"/>
                  <a:pt x="1526430" y="401781"/>
                </a:cubicBezTo>
                <a:cubicBezTo>
                  <a:pt x="1502787" y="382866"/>
                  <a:pt x="1456217" y="356401"/>
                  <a:pt x="1429448" y="346363"/>
                </a:cubicBezTo>
                <a:cubicBezTo>
                  <a:pt x="1411619" y="339677"/>
                  <a:pt x="1392503" y="337127"/>
                  <a:pt x="1374030" y="332509"/>
                </a:cubicBezTo>
                <a:cubicBezTo>
                  <a:pt x="1364794" y="318654"/>
                  <a:pt x="1359323" y="301347"/>
                  <a:pt x="1346321" y="290945"/>
                </a:cubicBezTo>
                <a:cubicBezTo>
                  <a:pt x="1337289" y="283719"/>
                  <a:pt x="1252956" y="264140"/>
                  <a:pt x="1249339" y="263236"/>
                </a:cubicBezTo>
                <a:cubicBezTo>
                  <a:pt x="1144399" y="193277"/>
                  <a:pt x="1253780" y="260097"/>
                  <a:pt x="1013812" y="180109"/>
                </a:cubicBezTo>
                <a:cubicBezTo>
                  <a:pt x="986103" y="170873"/>
                  <a:pt x="958863" y="160085"/>
                  <a:pt x="930684" y="152400"/>
                </a:cubicBezTo>
                <a:cubicBezTo>
                  <a:pt x="746759" y="102238"/>
                  <a:pt x="945976" y="166732"/>
                  <a:pt x="819848" y="124691"/>
                </a:cubicBezTo>
                <a:cubicBezTo>
                  <a:pt x="734480" y="67778"/>
                  <a:pt x="828851" y="123073"/>
                  <a:pt x="709012" y="83127"/>
                </a:cubicBezTo>
                <a:cubicBezTo>
                  <a:pt x="689419" y="76596"/>
                  <a:pt x="673942" y="58957"/>
                  <a:pt x="653594" y="55418"/>
                </a:cubicBezTo>
                <a:cubicBezTo>
                  <a:pt x="566668" y="40301"/>
                  <a:pt x="478103" y="36945"/>
                  <a:pt x="390357" y="27709"/>
                </a:cubicBezTo>
                <a:lnTo>
                  <a:pt x="99412" y="0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93908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476672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 flipV="1">
            <a:off x="4618150" y="620688"/>
            <a:ext cx="0" cy="2762396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Rechte verbindingslijn met pijl 3"/>
          <p:cNvCxnSpPr/>
          <p:nvPr/>
        </p:nvCxnSpPr>
        <p:spPr>
          <a:xfrm>
            <a:off x="4621188" y="3305596"/>
            <a:ext cx="1318964" cy="771476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886266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684" y="576357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Vrije vorm 6"/>
          <p:cNvSpPr/>
          <p:nvPr/>
        </p:nvSpPr>
        <p:spPr>
          <a:xfrm>
            <a:off x="3435927" y="665018"/>
            <a:ext cx="1482437" cy="2784764"/>
          </a:xfrm>
          <a:custGeom>
            <a:avLst/>
            <a:gdLst>
              <a:gd name="connsiteX0" fmla="*/ 0 w 1482437"/>
              <a:gd name="connsiteY0" fmla="*/ 387927 h 2784764"/>
              <a:gd name="connsiteX1" fmla="*/ 0 w 1482437"/>
              <a:gd name="connsiteY1" fmla="*/ 387927 h 2784764"/>
              <a:gd name="connsiteX2" fmla="*/ 55418 w 1482437"/>
              <a:gd name="connsiteY2" fmla="*/ 595746 h 2784764"/>
              <a:gd name="connsiteX3" fmla="*/ 83128 w 1482437"/>
              <a:gd name="connsiteY3" fmla="*/ 665018 h 2784764"/>
              <a:gd name="connsiteX4" fmla="*/ 110837 w 1482437"/>
              <a:gd name="connsiteY4" fmla="*/ 706582 h 2784764"/>
              <a:gd name="connsiteX5" fmla="*/ 207818 w 1482437"/>
              <a:gd name="connsiteY5" fmla="*/ 803564 h 2784764"/>
              <a:gd name="connsiteX6" fmla="*/ 221673 w 1482437"/>
              <a:gd name="connsiteY6" fmla="*/ 845127 h 2784764"/>
              <a:gd name="connsiteX7" fmla="*/ 304800 w 1482437"/>
              <a:gd name="connsiteY7" fmla="*/ 955964 h 2784764"/>
              <a:gd name="connsiteX8" fmla="*/ 318655 w 1482437"/>
              <a:gd name="connsiteY8" fmla="*/ 997527 h 2784764"/>
              <a:gd name="connsiteX9" fmla="*/ 346364 w 1482437"/>
              <a:gd name="connsiteY9" fmla="*/ 1025237 h 2784764"/>
              <a:gd name="connsiteX10" fmla="*/ 374073 w 1482437"/>
              <a:gd name="connsiteY10" fmla="*/ 1066800 h 2784764"/>
              <a:gd name="connsiteX11" fmla="*/ 429491 w 1482437"/>
              <a:gd name="connsiteY11" fmla="*/ 1163782 h 2784764"/>
              <a:gd name="connsiteX12" fmla="*/ 471055 w 1482437"/>
              <a:gd name="connsiteY12" fmla="*/ 1191491 h 2784764"/>
              <a:gd name="connsiteX13" fmla="*/ 526473 w 1482437"/>
              <a:gd name="connsiteY13" fmla="*/ 1260764 h 2784764"/>
              <a:gd name="connsiteX14" fmla="*/ 540328 w 1482437"/>
              <a:gd name="connsiteY14" fmla="*/ 1302327 h 2784764"/>
              <a:gd name="connsiteX15" fmla="*/ 595746 w 1482437"/>
              <a:gd name="connsiteY15" fmla="*/ 1385455 h 2784764"/>
              <a:gd name="connsiteX16" fmla="*/ 623455 w 1482437"/>
              <a:gd name="connsiteY16" fmla="*/ 1427018 h 2784764"/>
              <a:gd name="connsiteX17" fmla="*/ 651164 w 1482437"/>
              <a:gd name="connsiteY17" fmla="*/ 1468582 h 2784764"/>
              <a:gd name="connsiteX18" fmla="*/ 678873 w 1482437"/>
              <a:gd name="connsiteY18" fmla="*/ 1565564 h 2784764"/>
              <a:gd name="connsiteX19" fmla="*/ 692728 w 1482437"/>
              <a:gd name="connsiteY19" fmla="*/ 1634837 h 2784764"/>
              <a:gd name="connsiteX20" fmla="*/ 720437 w 1482437"/>
              <a:gd name="connsiteY20" fmla="*/ 1717964 h 2784764"/>
              <a:gd name="connsiteX21" fmla="*/ 775855 w 1482437"/>
              <a:gd name="connsiteY21" fmla="*/ 1787237 h 2784764"/>
              <a:gd name="connsiteX22" fmla="*/ 817418 w 1482437"/>
              <a:gd name="connsiteY22" fmla="*/ 1884218 h 2784764"/>
              <a:gd name="connsiteX23" fmla="*/ 886691 w 1482437"/>
              <a:gd name="connsiteY23" fmla="*/ 1939637 h 2784764"/>
              <a:gd name="connsiteX24" fmla="*/ 955964 w 1482437"/>
              <a:gd name="connsiteY24" fmla="*/ 2036618 h 2784764"/>
              <a:gd name="connsiteX25" fmla="*/ 1039091 w 1482437"/>
              <a:gd name="connsiteY25" fmla="*/ 2105891 h 2784764"/>
              <a:gd name="connsiteX26" fmla="*/ 1066800 w 1482437"/>
              <a:gd name="connsiteY26" fmla="*/ 2147455 h 2784764"/>
              <a:gd name="connsiteX27" fmla="*/ 1080655 w 1482437"/>
              <a:gd name="connsiteY27" fmla="*/ 2189018 h 2784764"/>
              <a:gd name="connsiteX28" fmla="*/ 1122218 w 1482437"/>
              <a:gd name="connsiteY28" fmla="*/ 2216727 h 2784764"/>
              <a:gd name="connsiteX29" fmla="*/ 1163782 w 1482437"/>
              <a:gd name="connsiteY29" fmla="*/ 2299855 h 2784764"/>
              <a:gd name="connsiteX30" fmla="*/ 1191491 w 1482437"/>
              <a:gd name="connsiteY30" fmla="*/ 2382982 h 2784764"/>
              <a:gd name="connsiteX31" fmla="*/ 1205346 w 1482437"/>
              <a:gd name="connsiteY31" fmla="*/ 2438400 h 2784764"/>
              <a:gd name="connsiteX32" fmla="*/ 1246909 w 1482437"/>
              <a:gd name="connsiteY32" fmla="*/ 2479964 h 2784764"/>
              <a:gd name="connsiteX33" fmla="*/ 1302328 w 1482437"/>
              <a:gd name="connsiteY33" fmla="*/ 2563091 h 2784764"/>
              <a:gd name="connsiteX34" fmla="*/ 1330037 w 1482437"/>
              <a:gd name="connsiteY34" fmla="*/ 2646218 h 2784764"/>
              <a:gd name="connsiteX35" fmla="*/ 1357746 w 1482437"/>
              <a:gd name="connsiteY35" fmla="*/ 2687782 h 2784764"/>
              <a:gd name="connsiteX36" fmla="*/ 1385455 w 1482437"/>
              <a:gd name="connsiteY36" fmla="*/ 2757055 h 2784764"/>
              <a:gd name="connsiteX37" fmla="*/ 1440873 w 1482437"/>
              <a:gd name="connsiteY37" fmla="*/ 2784764 h 2784764"/>
              <a:gd name="connsiteX38" fmla="*/ 1427018 w 1482437"/>
              <a:gd name="connsiteY38" fmla="*/ 2701637 h 2784764"/>
              <a:gd name="connsiteX39" fmla="*/ 1413164 w 1482437"/>
              <a:gd name="connsiteY39" fmla="*/ 2632364 h 2784764"/>
              <a:gd name="connsiteX40" fmla="*/ 1371600 w 1482437"/>
              <a:gd name="connsiteY40" fmla="*/ 2535382 h 2784764"/>
              <a:gd name="connsiteX41" fmla="*/ 1371600 w 1482437"/>
              <a:gd name="connsiteY41" fmla="*/ 2092037 h 2784764"/>
              <a:gd name="connsiteX42" fmla="*/ 1385455 w 1482437"/>
              <a:gd name="connsiteY42" fmla="*/ 1801091 h 2784764"/>
              <a:gd name="connsiteX43" fmla="*/ 1399309 w 1482437"/>
              <a:gd name="connsiteY43" fmla="*/ 1745673 h 2784764"/>
              <a:gd name="connsiteX44" fmla="*/ 1413164 w 1482437"/>
              <a:gd name="connsiteY44" fmla="*/ 1648691 h 2784764"/>
              <a:gd name="connsiteX45" fmla="*/ 1427018 w 1482437"/>
              <a:gd name="connsiteY45" fmla="*/ 1607127 h 2784764"/>
              <a:gd name="connsiteX46" fmla="*/ 1440873 w 1482437"/>
              <a:gd name="connsiteY46" fmla="*/ 1551709 h 2784764"/>
              <a:gd name="connsiteX47" fmla="*/ 1468582 w 1482437"/>
              <a:gd name="connsiteY47" fmla="*/ 1427018 h 2784764"/>
              <a:gd name="connsiteX48" fmla="*/ 1482437 w 1482437"/>
              <a:gd name="connsiteY48" fmla="*/ 1330037 h 2784764"/>
              <a:gd name="connsiteX49" fmla="*/ 1468582 w 1482437"/>
              <a:gd name="connsiteY49" fmla="*/ 429491 h 2784764"/>
              <a:gd name="connsiteX50" fmla="*/ 1454728 w 1482437"/>
              <a:gd name="connsiteY50" fmla="*/ 374073 h 2784764"/>
              <a:gd name="connsiteX51" fmla="*/ 1413164 w 1482437"/>
              <a:gd name="connsiteY51" fmla="*/ 180109 h 2784764"/>
              <a:gd name="connsiteX52" fmla="*/ 1357746 w 1482437"/>
              <a:gd name="connsiteY52" fmla="*/ 0 h 2784764"/>
              <a:gd name="connsiteX53" fmla="*/ 1316182 w 1482437"/>
              <a:gd name="connsiteY53" fmla="*/ 13855 h 2784764"/>
              <a:gd name="connsiteX54" fmla="*/ 1260764 w 1482437"/>
              <a:gd name="connsiteY54" fmla="*/ 27709 h 2784764"/>
              <a:gd name="connsiteX55" fmla="*/ 1233055 w 1482437"/>
              <a:gd name="connsiteY55" fmla="*/ 69273 h 2784764"/>
              <a:gd name="connsiteX56" fmla="*/ 1108364 w 1482437"/>
              <a:gd name="connsiteY56" fmla="*/ 138546 h 2784764"/>
              <a:gd name="connsiteX57" fmla="*/ 651164 w 1482437"/>
              <a:gd name="connsiteY57" fmla="*/ 152400 h 2784764"/>
              <a:gd name="connsiteX58" fmla="*/ 609600 w 1482437"/>
              <a:gd name="connsiteY58" fmla="*/ 166255 h 2784764"/>
              <a:gd name="connsiteX59" fmla="*/ 498764 w 1482437"/>
              <a:gd name="connsiteY59" fmla="*/ 193964 h 2784764"/>
              <a:gd name="connsiteX60" fmla="*/ 415637 w 1482437"/>
              <a:gd name="connsiteY60" fmla="*/ 221673 h 2784764"/>
              <a:gd name="connsiteX61" fmla="*/ 290946 w 1482437"/>
              <a:gd name="connsiteY61" fmla="*/ 277091 h 2784764"/>
              <a:gd name="connsiteX62" fmla="*/ 96982 w 1482437"/>
              <a:gd name="connsiteY62" fmla="*/ 332509 h 2784764"/>
              <a:gd name="connsiteX63" fmla="*/ 55418 w 1482437"/>
              <a:gd name="connsiteY63" fmla="*/ 374073 h 2784764"/>
              <a:gd name="connsiteX64" fmla="*/ 0 w 1482437"/>
              <a:gd name="connsiteY64" fmla="*/ 387927 h 2784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1482437" h="2784764">
                <a:moveTo>
                  <a:pt x="0" y="387927"/>
                </a:moveTo>
                <a:lnTo>
                  <a:pt x="0" y="387927"/>
                </a:lnTo>
                <a:cubicBezTo>
                  <a:pt x="13878" y="443440"/>
                  <a:pt x="31484" y="531923"/>
                  <a:pt x="55418" y="595746"/>
                </a:cubicBezTo>
                <a:cubicBezTo>
                  <a:pt x="64150" y="619032"/>
                  <a:pt x="72006" y="642774"/>
                  <a:pt x="83128" y="665018"/>
                </a:cubicBezTo>
                <a:cubicBezTo>
                  <a:pt x="90575" y="679911"/>
                  <a:pt x="99698" y="694205"/>
                  <a:pt x="110837" y="706582"/>
                </a:cubicBezTo>
                <a:cubicBezTo>
                  <a:pt x="141420" y="740564"/>
                  <a:pt x="207818" y="803564"/>
                  <a:pt x="207818" y="803564"/>
                </a:cubicBezTo>
                <a:cubicBezTo>
                  <a:pt x="212436" y="817418"/>
                  <a:pt x="214159" y="832604"/>
                  <a:pt x="221673" y="845127"/>
                </a:cubicBezTo>
                <a:cubicBezTo>
                  <a:pt x="270907" y="927184"/>
                  <a:pt x="247292" y="783450"/>
                  <a:pt x="304800" y="955964"/>
                </a:cubicBezTo>
                <a:cubicBezTo>
                  <a:pt x="309418" y="969818"/>
                  <a:pt x="311141" y="985004"/>
                  <a:pt x="318655" y="997527"/>
                </a:cubicBezTo>
                <a:cubicBezTo>
                  <a:pt x="325376" y="1008728"/>
                  <a:pt x="338204" y="1015037"/>
                  <a:pt x="346364" y="1025237"/>
                </a:cubicBezTo>
                <a:cubicBezTo>
                  <a:pt x="356766" y="1038239"/>
                  <a:pt x="365812" y="1052343"/>
                  <a:pt x="374073" y="1066800"/>
                </a:cubicBezTo>
                <a:cubicBezTo>
                  <a:pt x="388561" y="1092154"/>
                  <a:pt x="406989" y="1141280"/>
                  <a:pt x="429491" y="1163782"/>
                </a:cubicBezTo>
                <a:cubicBezTo>
                  <a:pt x="441265" y="1175556"/>
                  <a:pt x="457200" y="1182255"/>
                  <a:pt x="471055" y="1191491"/>
                </a:cubicBezTo>
                <a:cubicBezTo>
                  <a:pt x="505876" y="1295959"/>
                  <a:pt x="454855" y="1171244"/>
                  <a:pt x="526473" y="1260764"/>
                </a:cubicBezTo>
                <a:cubicBezTo>
                  <a:pt x="535596" y="1272168"/>
                  <a:pt x="533236" y="1289561"/>
                  <a:pt x="540328" y="1302327"/>
                </a:cubicBezTo>
                <a:cubicBezTo>
                  <a:pt x="556501" y="1331438"/>
                  <a:pt x="577273" y="1357746"/>
                  <a:pt x="595746" y="1385455"/>
                </a:cubicBezTo>
                <a:lnTo>
                  <a:pt x="623455" y="1427018"/>
                </a:lnTo>
                <a:lnTo>
                  <a:pt x="651164" y="1468582"/>
                </a:lnTo>
                <a:cubicBezTo>
                  <a:pt x="666591" y="1514864"/>
                  <a:pt x="667276" y="1513379"/>
                  <a:pt x="678873" y="1565564"/>
                </a:cubicBezTo>
                <a:cubicBezTo>
                  <a:pt x="683982" y="1588552"/>
                  <a:pt x="686532" y="1612118"/>
                  <a:pt x="692728" y="1634837"/>
                </a:cubicBezTo>
                <a:cubicBezTo>
                  <a:pt x="700413" y="1663016"/>
                  <a:pt x="704235" y="1693662"/>
                  <a:pt x="720437" y="1717964"/>
                </a:cubicBezTo>
                <a:cubicBezTo>
                  <a:pt x="755392" y="1770396"/>
                  <a:pt x="736372" y="1747753"/>
                  <a:pt x="775855" y="1787237"/>
                </a:cubicBezTo>
                <a:cubicBezTo>
                  <a:pt x="788170" y="1824182"/>
                  <a:pt x="794591" y="1849978"/>
                  <a:pt x="817418" y="1884218"/>
                </a:cubicBezTo>
                <a:cubicBezTo>
                  <a:pt x="844835" y="1925344"/>
                  <a:pt x="849642" y="1902587"/>
                  <a:pt x="886691" y="1939637"/>
                </a:cubicBezTo>
                <a:cubicBezTo>
                  <a:pt x="936609" y="1989555"/>
                  <a:pt x="916627" y="1989414"/>
                  <a:pt x="955964" y="2036618"/>
                </a:cubicBezTo>
                <a:cubicBezTo>
                  <a:pt x="989300" y="2076621"/>
                  <a:pt x="998223" y="2078645"/>
                  <a:pt x="1039091" y="2105891"/>
                </a:cubicBezTo>
                <a:cubicBezTo>
                  <a:pt x="1048327" y="2119746"/>
                  <a:pt x="1059353" y="2132562"/>
                  <a:pt x="1066800" y="2147455"/>
                </a:cubicBezTo>
                <a:cubicBezTo>
                  <a:pt x="1073331" y="2160517"/>
                  <a:pt x="1071532" y="2177614"/>
                  <a:pt x="1080655" y="2189018"/>
                </a:cubicBezTo>
                <a:cubicBezTo>
                  <a:pt x="1091057" y="2202020"/>
                  <a:pt x="1108364" y="2207491"/>
                  <a:pt x="1122218" y="2216727"/>
                </a:cubicBezTo>
                <a:cubicBezTo>
                  <a:pt x="1172749" y="2368317"/>
                  <a:pt x="1092159" y="2138702"/>
                  <a:pt x="1163782" y="2299855"/>
                </a:cubicBezTo>
                <a:cubicBezTo>
                  <a:pt x="1175644" y="2326545"/>
                  <a:pt x="1184407" y="2354646"/>
                  <a:pt x="1191491" y="2382982"/>
                </a:cubicBezTo>
                <a:cubicBezTo>
                  <a:pt x="1196109" y="2401455"/>
                  <a:pt x="1195899" y="2421868"/>
                  <a:pt x="1205346" y="2438400"/>
                </a:cubicBezTo>
                <a:cubicBezTo>
                  <a:pt x="1215067" y="2455412"/>
                  <a:pt x="1233055" y="2466109"/>
                  <a:pt x="1246909" y="2479964"/>
                </a:cubicBezTo>
                <a:cubicBezTo>
                  <a:pt x="1290333" y="2653656"/>
                  <a:pt x="1222594" y="2435518"/>
                  <a:pt x="1302328" y="2563091"/>
                </a:cubicBezTo>
                <a:cubicBezTo>
                  <a:pt x="1317808" y="2587859"/>
                  <a:pt x="1313836" y="2621916"/>
                  <a:pt x="1330037" y="2646218"/>
                </a:cubicBezTo>
                <a:cubicBezTo>
                  <a:pt x="1339273" y="2660073"/>
                  <a:pt x="1350299" y="2672889"/>
                  <a:pt x="1357746" y="2687782"/>
                </a:cubicBezTo>
                <a:cubicBezTo>
                  <a:pt x="1368868" y="2710026"/>
                  <a:pt x="1369270" y="2738172"/>
                  <a:pt x="1385455" y="2757055"/>
                </a:cubicBezTo>
                <a:cubicBezTo>
                  <a:pt x="1398896" y="2772736"/>
                  <a:pt x="1422400" y="2775528"/>
                  <a:pt x="1440873" y="2784764"/>
                </a:cubicBezTo>
                <a:cubicBezTo>
                  <a:pt x="1466461" y="2708003"/>
                  <a:pt x="1455456" y="2777471"/>
                  <a:pt x="1427018" y="2701637"/>
                </a:cubicBezTo>
                <a:cubicBezTo>
                  <a:pt x="1418750" y="2679588"/>
                  <a:pt x="1418875" y="2655209"/>
                  <a:pt x="1413164" y="2632364"/>
                </a:cubicBezTo>
                <a:cubicBezTo>
                  <a:pt x="1402972" y="2591595"/>
                  <a:pt x="1391424" y="2575030"/>
                  <a:pt x="1371600" y="2535382"/>
                </a:cubicBezTo>
                <a:cubicBezTo>
                  <a:pt x="1344241" y="2316505"/>
                  <a:pt x="1355438" y="2455682"/>
                  <a:pt x="1371600" y="2092037"/>
                </a:cubicBezTo>
                <a:cubicBezTo>
                  <a:pt x="1375911" y="1995041"/>
                  <a:pt x="1377712" y="1897874"/>
                  <a:pt x="1385455" y="1801091"/>
                </a:cubicBezTo>
                <a:cubicBezTo>
                  <a:pt x="1386973" y="1782110"/>
                  <a:pt x="1395903" y="1764407"/>
                  <a:pt x="1399309" y="1745673"/>
                </a:cubicBezTo>
                <a:cubicBezTo>
                  <a:pt x="1405151" y="1713544"/>
                  <a:pt x="1406760" y="1680712"/>
                  <a:pt x="1413164" y="1648691"/>
                </a:cubicBezTo>
                <a:cubicBezTo>
                  <a:pt x="1416028" y="1634371"/>
                  <a:pt x="1423006" y="1621169"/>
                  <a:pt x="1427018" y="1607127"/>
                </a:cubicBezTo>
                <a:cubicBezTo>
                  <a:pt x="1432249" y="1588818"/>
                  <a:pt x="1437139" y="1570380"/>
                  <a:pt x="1440873" y="1551709"/>
                </a:cubicBezTo>
                <a:cubicBezTo>
                  <a:pt x="1465258" y="1429788"/>
                  <a:pt x="1441619" y="1507911"/>
                  <a:pt x="1468582" y="1427018"/>
                </a:cubicBezTo>
                <a:cubicBezTo>
                  <a:pt x="1473200" y="1394691"/>
                  <a:pt x="1482437" y="1362692"/>
                  <a:pt x="1482437" y="1330037"/>
                </a:cubicBezTo>
                <a:cubicBezTo>
                  <a:pt x="1482437" y="1029819"/>
                  <a:pt x="1477280" y="729582"/>
                  <a:pt x="1468582" y="429491"/>
                </a:cubicBezTo>
                <a:cubicBezTo>
                  <a:pt x="1468030" y="410458"/>
                  <a:pt x="1458462" y="392744"/>
                  <a:pt x="1454728" y="374073"/>
                </a:cubicBezTo>
                <a:cubicBezTo>
                  <a:pt x="1399307" y="96969"/>
                  <a:pt x="1495548" y="530243"/>
                  <a:pt x="1413164" y="180109"/>
                </a:cubicBezTo>
                <a:cubicBezTo>
                  <a:pt x="1377398" y="28104"/>
                  <a:pt x="1406231" y="96970"/>
                  <a:pt x="1357746" y="0"/>
                </a:cubicBezTo>
                <a:cubicBezTo>
                  <a:pt x="1343891" y="4618"/>
                  <a:pt x="1330224" y="9843"/>
                  <a:pt x="1316182" y="13855"/>
                </a:cubicBezTo>
                <a:cubicBezTo>
                  <a:pt x="1297873" y="19086"/>
                  <a:pt x="1276607" y="17147"/>
                  <a:pt x="1260764" y="27709"/>
                </a:cubicBezTo>
                <a:cubicBezTo>
                  <a:pt x="1246909" y="36945"/>
                  <a:pt x="1244829" y="57499"/>
                  <a:pt x="1233055" y="69273"/>
                </a:cubicBezTo>
                <a:cubicBezTo>
                  <a:pt x="1193761" y="108567"/>
                  <a:pt x="1163591" y="135561"/>
                  <a:pt x="1108364" y="138546"/>
                </a:cubicBezTo>
                <a:cubicBezTo>
                  <a:pt x="956116" y="146776"/>
                  <a:pt x="803564" y="147782"/>
                  <a:pt x="651164" y="152400"/>
                </a:cubicBezTo>
                <a:cubicBezTo>
                  <a:pt x="637309" y="157018"/>
                  <a:pt x="623690" y="162412"/>
                  <a:pt x="609600" y="166255"/>
                </a:cubicBezTo>
                <a:cubicBezTo>
                  <a:pt x="572860" y="176275"/>
                  <a:pt x="534892" y="181921"/>
                  <a:pt x="498764" y="193964"/>
                </a:cubicBezTo>
                <a:cubicBezTo>
                  <a:pt x="471055" y="203200"/>
                  <a:pt x="439939" y="205472"/>
                  <a:pt x="415637" y="221673"/>
                </a:cubicBezTo>
                <a:cubicBezTo>
                  <a:pt x="356820" y="260884"/>
                  <a:pt x="377504" y="252360"/>
                  <a:pt x="290946" y="277091"/>
                </a:cubicBezTo>
                <a:lnTo>
                  <a:pt x="96982" y="332509"/>
                </a:lnTo>
                <a:cubicBezTo>
                  <a:pt x="83127" y="346364"/>
                  <a:pt x="67961" y="359021"/>
                  <a:pt x="55418" y="374073"/>
                </a:cubicBezTo>
                <a:cubicBezTo>
                  <a:pt x="-22912" y="468069"/>
                  <a:pt x="9236" y="385618"/>
                  <a:pt x="0" y="387927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90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Vrije vorm 1"/>
          <p:cNvSpPr/>
          <p:nvPr/>
        </p:nvSpPr>
        <p:spPr>
          <a:xfrm>
            <a:off x="2022764" y="581891"/>
            <a:ext cx="2992581" cy="2881745"/>
          </a:xfrm>
          <a:custGeom>
            <a:avLst/>
            <a:gdLst>
              <a:gd name="connsiteX0" fmla="*/ 96981 w 2992581"/>
              <a:gd name="connsiteY0" fmla="*/ 2770909 h 2881745"/>
              <a:gd name="connsiteX1" fmla="*/ 96981 w 2992581"/>
              <a:gd name="connsiteY1" fmla="*/ 2770909 h 2881745"/>
              <a:gd name="connsiteX2" fmla="*/ 360218 w 2992581"/>
              <a:gd name="connsiteY2" fmla="*/ 2798618 h 2881745"/>
              <a:gd name="connsiteX3" fmla="*/ 554181 w 2992581"/>
              <a:gd name="connsiteY3" fmla="*/ 2854036 h 2881745"/>
              <a:gd name="connsiteX4" fmla="*/ 789709 w 2992581"/>
              <a:gd name="connsiteY4" fmla="*/ 2881745 h 2881745"/>
              <a:gd name="connsiteX5" fmla="*/ 1066800 w 2992581"/>
              <a:gd name="connsiteY5" fmla="*/ 2867891 h 2881745"/>
              <a:gd name="connsiteX6" fmla="*/ 1288472 w 2992581"/>
              <a:gd name="connsiteY6" fmla="*/ 2812473 h 2881745"/>
              <a:gd name="connsiteX7" fmla="*/ 1676400 w 2992581"/>
              <a:gd name="connsiteY7" fmla="*/ 2826327 h 2881745"/>
              <a:gd name="connsiteX8" fmla="*/ 1759527 w 2992581"/>
              <a:gd name="connsiteY8" fmla="*/ 2840182 h 2881745"/>
              <a:gd name="connsiteX9" fmla="*/ 2078181 w 2992581"/>
              <a:gd name="connsiteY9" fmla="*/ 2826327 h 2881745"/>
              <a:gd name="connsiteX10" fmla="*/ 2341418 w 2992581"/>
              <a:gd name="connsiteY10" fmla="*/ 2770909 h 2881745"/>
              <a:gd name="connsiteX11" fmla="*/ 2507672 w 2992581"/>
              <a:gd name="connsiteY11" fmla="*/ 2743200 h 2881745"/>
              <a:gd name="connsiteX12" fmla="*/ 2729345 w 2992581"/>
              <a:gd name="connsiteY12" fmla="*/ 2757054 h 2881745"/>
              <a:gd name="connsiteX13" fmla="*/ 2798618 w 2992581"/>
              <a:gd name="connsiteY13" fmla="*/ 2770909 h 2881745"/>
              <a:gd name="connsiteX14" fmla="*/ 2812472 w 2992581"/>
              <a:gd name="connsiteY14" fmla="*/ 2729345 h 2881745"/>
              <a:gd name="connsiteX15" fmla="*/ 2840181 w 2992581"/>
              <a:gd name="connsiteY15" fmla="*/ 2673927 h 2881745"/>
              <a:gd name="connsiteX16" fmla="*/ 2854036 w 2992581"/>
              <a:gd name="connsiteY16" fmla="*/ 2632364 h 2881745"/>
              <a:gd name="connsiteX17" fmla="*/ 2867891 w 2992581"/>
              <a:gd name="connsiteY17" fmla="*/ 2576945 h 2881745"/>
              <a:gd name="connsiteX18" fmla="*/ 2895600 w 2992581"/>
              <a:gd name="connsiteY18" fmla="*/ 2535382 h 2881745"/>
              <a:gd name="connsiteX19" fmla="*/ 2909454 w 2992581"/>
              <a:gd name="connsiteY19" fmla="*/ 2452254 h 2881745"/>
              <a:gd name="connsiteX20" fmla="*/ 2937163 w 2992581"/>
              <a:gd name="connsiteY20" fmla="*/ 2396836 h 2881745"/>
              <a:gd name="connsiteX21" fmla="*/ 2951018 w 2992581"/>
              <a:gd name="connsiteY21" fmla="*/ 2299854 h 2881745"/>
              <a:gd name="connsiteX22" fmla="*/ 2964872 w 2992581"/>
              <a:gd name="connsiteY22" fmla="*/ 2258291 h 2881745"/>
              <a:gd name="connsiteX23" fmla="*/ 2951018 w 2992581"/>
              <a:gd name="connsiteY23" fmla="*/ 1925782 h 2881745"/>
              <a:gd name="connsiteX24" fmla="*/ 2923309 w 2992581"/>
              <a:gd name="connsiteY24" fmla="*/ 1814945 h 2881745"/>
              <a:gd name="connsiteX25" fmla="*/ 2895600 w 2992581"/>
              <a:gd name="connsiteY25" fmla="*/ 1648691 h 2881745"/>
              <a:gd name="connsiteX26" fmla="*/ 2909454 w 2992581"/>
              <a:gd name="connsiteY26" fmla="*/ 1399309 h 2881745"/>
              <a:gd name="connsiteX27" fmla="*/ 2923309 w 2992581"/>
              <a:gd name="connsiteY27" fmla="*/ 1343891 h 2881745"/>
              <a:gd name="connsiteX28" fmla="*/ 2937163 w 2992581"/>
              <a:gd name="connsiteY28" fmla="*/ 1108364 h 2881745"/>
              <a:gd name="connsiteX29" fmla="*/ 2951018 w 2992581"/>
              <a:gd name="connsiteY29" fmla="*/ 720436 h 2881745"/>
              <a:gd name="connsiteX30" fmla="*/ 2964872 w 2992581"/>
              <a:gd name="connsiteY30" fmla="*/ 651164 h 2881745"/>
              <a:gd name="connsiteX31" fmla="*/ 2992581 w 2992581"/>
              <a:gd name="connsiteY31" fmla="*/ 568036 h 2881745"/>
              <a:gd name="connsiteX32" fmla="*/ 2978727 w 2992581"/>
              <a:gd name="connsiteY32" fmla="*/ 277091 h 2881745"/>
              <a:gd name="connsiteX33" fmla="*/ 2964872 w 2992581"/>
              <a:gd name="connsiteY33" fmla="*/ 235527 h 2881745"/>
              <a:gd name="connsiteX34" fmla="*/ 2937163 w 2992581"/>
              <a:gd name="connsiteY34" fmla="*/ 193964 h 2881745"/>
              <a:gd name="connsiteX35" fmla="*/ 2909454 w 2992581"/>
              <a:gd name="connsiteY35" fmla="*/ 166254 h 2881745"/>
              <a:gd name="connsiteX36" fmla="*/ 2840181 w 2992581"/>
              <a:gd name="connsiteY36" fmla="*/ 0 h 2881745"/>
              <a:gd name="connsiteX37" fmla="*/ 2715491 w 2992581"/>
              <a:gd name="connsiteY37" fmla="*/ 27709 h 2881745"/>
              <a:gd name="connsiteX38" fmla="*/ 2673927 w 2992581"/>
              <a:gd name="connsiteY38" fmla="*/ 41564 h 2881745"/>
              <a:gd name="connsiteX39" fmla="*/ 2563091 w 2992581"/>
              <a:gd name="connsiteY39" fmla="*/ 69273 h 2881745"/>
              <a:gd name="connsiteX40" fmla="*/ 2507672 w 2992581"/>
              <a:gd name="connsiteY40" fmla="*/ 83127 h 2881745"/>
              <a:gd name="connsiteX41" fmla="*/ 2452254 w 2992581"/>
              <a:gd name="connsiteY41" fmla="*/ 96982 h 2881745"/>
              <a:gd name="connsiteX42" fmla="*/ 2313709 w 2992581"/>
              <a:gd name="connsiteY42" fmla="*/ 110836 h 2881745"/>
              <a:gd name="connsiteX43" fmla="*/ 2202872 w 2992581"/>
              <a:gd name="connsiteY43" fmla="*/ 138545 h 2881745"/>
              <a:gd name="connsiteX44" fmla="*/ 2119745 w 2992581"/>
              <a:gd name="connsiteY44" fmla="*/ 166254 h 2881745"/>
              <a:gd name="connsiteX45" fmla="*/ 1967345 w 2992581"/>
              <a:gd name="connsiteY45" fmla="*/ 207818 h 2881745"/>
              <a:gd name="connsiteX46" fmla="*/ 1842654 w 2992581"/>
              <a:gd name="connsiteY46" fmla="*/ 249382 h 2881745"/>
              <a:gd name="connsiteX47" fmla="*/ 1801091 w 2992581"/>
              <a:gd name="connsiteY47" fmla="*/ 263236 h 2881745"/>
              <a:gd name="connsiteX48" fmla="*/ 1731818 w 2992581"/>
              <a:gd name="connsiteY48" fmla="*/ 304800 h 2881745"/>
              <a:gd name="connsiteX49" fmla="*/ 1648691 w 2992581"/>
              <a:gd name="connsiteY49" fmla="*/ 360218 h 2881745"/>
              <a:gd name="connsiteX50" fmla="*/ 1593272 w 2992581"/>
              <a:gd name="connsiteY50" fmla="*/ 374073 h 2881745"/>
              <a:gd name="connsiteX51" fmla="*/ 1510145 w 2992581"/>
              <a:gd name="connsiteY51" fmla="*/ 401782 h 2881745"/>
              <a:gd name="connsiteX52" fmla="*/ 1468581 w 2992581"/>
              <a:gd name="connsiteY52" fmla="*/ 415636 h 2881745"/>
              <a:gd name="connsiteX53" fmla="*/ 1427018 w 2992581"/>
              <a:gd name="connsiteY53" fmla="*/ 429491 h 2881745"/>
              <a:gd name="connsiteX54" fmla="*/ 1316181 w 2992581"/>
              <a:gd name="connsiteY54" fmla="*/ 457200 h 2881745"/>
              <a:gd name="connsiteX55" fmla="*/ 1246909 w 2992581"/>
              <a:gd name="connsiteY55" fmla="*/ 512618 h 2881745"/>
              <a:gd name="connsiteX56" fmla="*/ 1122218 w 2992581"/>
              <a:gd name="connsiteY56" fmla="*/ 595745 h 2881745"/>
              <a:gd name="connsiteX57" fmla="*/ 1039091 w 2992581"/>
              <a:gd name="connsiteY57" fmla="*/ 651164 h 2881745"/>
              <a:gd name="connsiteX58" fmla="*/ 1011381 w 2992581"/>
              <a:gd name="connsiteY58" fmla="*/ 678873 h 2881745"/>
              <a:gd name="connsiteX59" fmla="*/ 928254 w 2992581"/>
              <a:gd name="connsiteY59" fmla="*/ 734291 h 2881745"/>
              <a:gd name="connsiteX60" fmla="*/ 845127 w 2992581"/>
              <a:gd name="connsiteY60" fmla="*/ 803564 h 2881745"/>
              <a:gd name="connsiteX61" fmla="*/ 803563 w 2992581"/>
              <a:gd name="connsiteY61" fmla="*/ 858982 h 2881745"/>
              <a:gd name="connsiteX62" fmla="*/ 748145 w 2992581"/>
              <a:gd name="connsiteY62" fmla="*/ 900545 h 2881745"/>
              <a:gd name="connsiteX63" fmla="*/ 706581 w 2992581"/>
              <a:gd name="connsiteY63" fmla="*/ 983673 h 2881745"/>
              <a:gd name="connsiteX64" fmla="*/ 665018 w 2992581"/>
              <a:gd name="connsiteY64" fmla="*/ 997527 h 2881745"/>
              <a:gd name="connsiteX65" fmla="*/ 651163 w 2992581"/>
              <a:gd name="connsiteY65" fmla="*/ 1039091 h 2881745"/>
              <a:gd name="connsiteX66" fmla="*/ 595745 w 2992581"/>
              <a:gd name="connsiteY66" fmla="*/ 1108364 h 2881745"/>
              <a:gd name="connsiteX67" fmla="*/ 554181 w 2992581"/>
              <a:gd name="connsiteY67" fmla="*/ 1136073 h 2881745"/>
              <a:gd name="connsiteX68" fmla="*/ 526472 w 2992581"/>
              <a:gd name="connsiteY68" fmla="*/ 1177636 h 2881745"/>
              <a:gd name="connsiteX69" fmla="*/ 443345 w 2992581"/>
              <a:gd name="connsiteY69" fmla="*/ 1260764 h 2881745"/>
              <a:gd name="connsiteX70" fmla="*/ 415636 w 2992581"/>
              <a:gd name="connsiteY70" fmla="*/ 1302327 h 2881745"/>
              <a:gd name="connsiteX71" fmla="*/ 360218 w 2992581"/>
              <a:gd name="connsiteY71" fmla="*/ 1330036 h 2881745"/>
              <a:gd name="connsiteX72" fmla="*/ 332509 w 2992581"/>
              <a:gd name="connsiteY72" fmla="*/ 1371600 h 2881745"/>
              <a:gd name="connsiteX73" fmla="*/ 318654 w 2992581"/>
              <a:gd name="connsiteY73" fmla="*/ 1413164 h 2881745"/>
              <a:gd name="connsiteX74" fmla="*/ 263236 w 2992581"/>
              <a:gd name="connsiteY74" fmla="*/ 1440873 h 2881745"/>
              <a:gd name="connsiteX75" fmla="*/ 193963 w 2992581"/>
              <a:gd name="connsiteY75" fmla="*/ 1551709 h 2881745"/>
              <a:gd name="connsiteX76" fmla="*/ 138545 w 2992581"/>
              <a:gd name="connsiteY76" fmla="*/ 1634836 h 2881745"/>
              <a:gd name="connsiteX77" fmla="*/ 124691 w 2992581"/>
              <a:gd name="connsiteY77" fmla="*/ 1676400 h 2881745"/>
              <a:gd name="connsiteX78" fmla="*/ 96981 w 2992581"/>
              <a:gd name="connsiteY78" fmla="*/ 1745673 h 2881745"/>
              <a:gd name="connsiteX79" fmla="*/ 69272 w 2992581"/>
              <a:gd name="connsiteY79" fmla="*/ 1828800 h 2881745"/>
              <a:gd name="connsiteX80" fmla="*/ 41563 w 2992581"/>
              <a:gd name="connsiteY80" fmla="*/ 1870364 h 2881745"/>
              <a:gd name="connsiteX81" fmla="*/ 13854 w 2992581"/>
              <a:gd name="connsiteY81" fmla="*/ 1953491 h 2881745"/>
              <a:gd name="connsiteX82" fmla="*/ 0 w 2992581"/>
              <a:gd name="connsiteY82" fmla="*/ 1995054 h 2881745"/>
              <a:gd name="connsiteX83" fmla="*/ 13854 w 2992581"/>
              <a:gd name="connsiteY83" fmla="*/ 2133600 h 2881745"/>
              <a:gd name="connsiteX84" fmla="*/ 55418 w 2992581"/>
              <a:gd name="connsiteY84" fmla="*/ 2244436 h 2881745"/>
              <a:gd name="connsiteX85" fmla="*/ 83127 w 2992581"/>
              <a:gd name="connsiteY85" fmla="*/ 2327564 h 2881745"/>
              <a:gd name="connsiteX86" fmla="*/ 110836 w 2992581"/>
              <a:gd name="connsiteY86" fmla="*/ 2396836 h 2881745"/>
              <a:gd name="connsiteX87" fmla="*/ 96981 w 2992581"/>
              <a:gd name="connsiteY87" fmla="*/ 2618509 h 2881745"/>
              <a:gd name="connsiteX88" fmla="*/ 83127 w 2992581"/>
              <a:gd name="connsiteY88" fmla="*/ 2660073 h 2881745"/>
              <a:gd name="connsiteX89" fmla="*/ 96981 w 2992581"/>
              <a:gd name="connsiteY89" fmla="*/ 2770909 h 28817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2992581" h="2881745">
                <a:moveTo>
                  <a:pt x="96981" y="2770909"/>
                </a:moveTo>
                <a:lnTo>
                  <a:pt x="96981" y="2770909"/>
                </a:lnTo>
                <a:cubicBezTo>
                  <a:pt x="184727" y="2780145"/>
                  <a:pt x="273096" y="2784678"/>
                  <a:pt x="360218" y="2798618"/>
                </a:cubicBezTo>
                <a:cubicBezTo>
                  <a:pt x="599068" y="2836834"/>
                  <a:pt x="259076" y="2821246"/>
                  <a:pt x="554181" y="2854036"/>
                </a:cubicBezTo>
                <a:cubicBezTo>
                  <a:pt x="715877" y="2872003"/>
                  <a:pt x="637375" y="2862704"/>
                  <a:pt x="789709" y="2881745"/>
                </a:cubicBezTo>
                <a:cubicBezTo>
                  <a:pt x="882073" y="2877127"/>
                  <a:pt x="975200" y="2880613"/>
                  <a:pt x="1066800" y="2867891"/>
                </a:cubicBezTo>
                <a:cubicBezTo>
                  <a:pt x="1142241" y="2857413"/>
                  <a:pt x="1288472" y="2812473"/>
                  <a:pt x="1288472" y="2812473"/>
                </a:cubicBezTo>
                <a:cubicBezTo>
                  <a:pt x="1417781" y="2817091"/>
                  <a:pt x="1547232" y="2818729"/>
                  <a:pt x="1676400" y="2826327"/>
                </a:cubicBezTo>
                <a:cubicBezTo>
                  <a:pt x="1704443" y="2827977"/>
                  <a:pt x="1731436" y="2840182"/>
                  <a:pt x="1759527" y="2840182"/>
                </a:cubicBezTo>
                <a:cubicBezTo>
                  <a:pt x="1865845" y="2840182"/>
                  <a:pt x="1971963" y="2830945"/>
                  <a:pt x="2078181" y="2826327"/>
                </a:cubicBezTo>
                <a:cubicBezTo>
                  <a:pt x="2151053" y="2810133"/>
                  <a:pt x="2269295" y="2782930"/>
                  <a:pt x="2341418" y="2770909"/>
                </a:cubicBezTo>
                <a:cubicBezTo>
                  <a:pt x="2536016" y="2738476"/>
                  <a:pt x="2382959" y="2774377"/>
                  <a:pt x="2507672" y="2743200"/>
                </a:cubicBezTo>
                <a:cubicBezTo>
                  <a:pt x="2581563" y="2747818"/>
                  <a:pt x="2655643" y="2750035"/>
                  <a:pt x="2729345" y="2757054"/>
                </a:cubicBezTo>
                <a:cubicBezTo>
                  <a:pt x="2752787" y="2759287"/>
                  <a:pt x="2776278" y="2778356"/>
                  <a:pt x="2798618" y="2770909"/>
                </a:cubicBezTo>
                <a:cubicBezTo>
                  <a:pt x="2812473" y="2766291"/>
                  <a:pt x="2806719" y="2742768"/>
                  <a:pt x="2812472" y="2729345"/>
                </a:cubicBezTo>
                <a:cubicBezTo>
                  <a:pt x="2820608" y="2710362"/>
                  <a:pt x="2832045" y="2692910"/>
                  <a:pt x="2840181" y="2673927"/>
                </a:cubicBezTo>
                <a:cubicBezTo>
                  <a:pt x="2845934" y="2660504"/>
                  <a:pt x="2850024" y="2646406"/>
                  <a:pt x="2854036" y="2632364"/>
                </a:cubicBezTo>
                <a:cubicBezTo>
                  <a:pt x="2859267" y="2614055"/>
                  <a:pt x="2860390" y="2594447"/>
                  <a:pt x="2867891" y="2576945"/>
                </a:cubicBezTo>
                <a:cubicBezTo>
                  <a:pt x="2874450" y="2561640"/>
                  <a:pt x="2886364" y="2549236"/>
                  <a:pt x="2895600" y="2535382"/>
                </a:cubicBezTo>
                <a:cubicBezTo>
                  <a:pt x="2900218" y="2507673"/>
                  <a:pt x="2901382" y="2479161"/>
                  <a:pt x="2909454" y="2452254"/>
                </a:cubicBezTo>
                <a:cubicBezTo>
                  <a:pt x="2915389" y="2432472"/>
                  <a:pt x="2931729" y="2416761"/>
                  <a:pt x="2937163" y="2396836"/>
                </a:cubicBezTo>
                <a:cubicBezTo>
                  <a:pt x="2945755" y="2365331"/>
                  <a:pt x="2944614" y="2331875"/>
                  <a:pt x="2951018" y="2299854"/>
                </a:cubicBezTo>
                <a:cubicBezTo>
                  <a:pt x="2953882" y="2285534"/>
                  <a:pt x="2960254" y="2272145"/>
                  <a:pt x="2964872" y="2258291"/>
                </a:cubicBezTo>
                <a:cubicBezTo>
                  <a:pt x="2960254" y="2147455"/>
                  <a:pt x="2961372" y="2036230"/>
                  <a:pt x="2951018" y="1925782"/>
                </a:cubicBezTo>
                <a:cubicBezTo>
                  <a:pt x="2947463" y="1887866"/>
                  <a:pt x="2930778" y="1852288"/>
                  <a:pt x="2923309" y="1814945"/>
                </a:cubicBezTo>
                <a:cubicBezTo>
                  <a:pt x="2912291" y="1759854"/>
                  <a:pt x="2904836" y="1704109"/>
                  <a:pt x="2895600" y="1648691"/>
                </a:cubicBezTo>
                <a:cubicBezTo>
                  <a:pt x="2900218" y="1565564"/>
                  <a:pt x="2901916" y="1482223"/>
                  <a:pt x="2909454" y="1399309"/>
                </a:cubicBezTo>
                <a:cubicBezTo>
                  <a:pt x="2911178" y="1380346"/>
                  <a:pt x="2921504" y="1362846"/>
                  <a:pt x="2923309" y="1343891"/>
                </a:cubicBezTo>
                <a:cubicBezTo>
                  <a:pt x="2930765" y="1265601"/>
                  <a:pt x="2933671" y="1186931"/>
                  <a:pt x="2937163" y="1108364"/>
                </a:cubicBezTo>
                <a:cubicBezTo>
                  <a:pt x="2942908" y="979100"/>
                  <a:pt x="2943190" y="849591"/>
                  <a:pt x="2951018" y="720436"/>
                </a:cubicBezTo>
                <a:cubicBezTo>
                  <a:pt x="2952443" y="696931"/>
                  <a:pt x="2958676" y="673882"/>
                  <a:pt x="2964872" y="651164"/>
                </a:cubicBezTo>
                <a:cubicBezTo>
                  <a:pt x="2972557" y="622985"/>
                  <a:pt x="2992581" y="568036"/>
                  <a:pt x="2992581" y="568036"/>
                </a:cubicBezTo>
                <a:cubicBezTo>
                  <a:pt x="2987963" y="471054"/>
                  <a:pt x="2986790" y="373847"/>
                  <a:pt x="2978727" y="277091"/>
                </a:cubicBezTo>
                <a:cubicBezTo>
                  <a:pt x="2977514" y="262537"/>
                  <a:pt x="2971403" y="248589"/>
                  <a:pt x="2964872" y="235527"/>
                </a:cubicBezTo>
                <a:cubicBezTo>
                  <a:pt x="2957425" y="220634"/>
                  <a:pt x="2947565" y="206966"/>
                  <a:pt x="2937163" y="193964"/>
                </a:cubicBezTo>
                <a:cubicBezTo>
                  <a:pt x="2929003" y="183764"/>
                  <a:pt x="2918690" y="175491"/>
                  <a:pt x="2909454" y="166254"/>
                </a:cubicBezTo>
                <a:cubicBezTo>
                  <a:pt x="2876145" y="33017"/>
                  <a:pt x="2904595" y="85884"/>
                  <a:pt x="2840181" y="0"/>
                </a:cubicBezTo>
                <a:cubicBezTo>
                  <a:pt x="2792558" y="9524"/>
                  <a:pt x="2761150" y="14663"/>
                  <a:pt x="2715491" y="27709"/>
                </a:cubicBezTo>
                <a:cubicBezTo>
                  <a:pt x="2701449" y="31721"/>
                  <a:pt x="2688017" y="37721"/>
                  <a:pt x="2673927" y="41564"/>
                </a:cubicBezTo>
                <a:cubicBezTo>
                  <a:pt x="2637187" y="51584"/>
                  <a:pt x="2600036" y="60037"/>
                  <a:pt x="2563091" y="69273"/>
                </a:cubicBezTo>
                <a:lnTo>
                  <a:pt x="2507672" y="83127"/>
                </a:lnTo>
                <a:cubicBezTo>
                  <a:pt x="2489199" y="87745"/>
                  <a:pt x="2471201" y="95087"/>
                  <a:pt x="2452254" y="96982"/>
                </a:cubicBezTo>
                <a:lnTo>
                  <a:pt x="2313709" y="110836"/>
                </a:lnTo>
                <a:cubicBezTo>
                  <a:pt x="2276763" y="120072"/>
                  <a:pt x="2239000" y="126502"/>
                  <a:pt x="2202872" y="138545"/>
                </a:cubicBezTo>
                <a:cubicBezTo>
                  <a:pt x="2175163" y="147781"/>
                  <a:pt x="2148386" y="160526"/>
                  <a:pt x="2119745" y="166254"/>
                </a:cubicBezTo>
                <a:cubicBezTo>
                  <a:pt x="2021833" y="185837"/>
                  <a:pt x="2072810" y="172663"/>
                  <a:pt x="1967345" y="207818"/>
                </a:cubicBezTo>
                <a:lnTo>
                  <a:pt x="1842654" y="249382"/>
                </a:lnTo>
                <a:lnTo>
                  <a:pt x="1801091" y="263236"/>
                </a:lnTo>
                <a:cubicBezTo>
                  <a:pt x="1738923" y="325402"/>
                  <a:pt x="1812752" y="259836"/>
                  <a:pt x="1731818" y="304800"/>
                </a:cubicBezTo>
                <a:cubicBezTo>
                  <a:pt x="1702707" y="320973"/>
                  <a:pt x="1680999" y="352141"/>
                  <a:pt x="1648691" y="360218"/>
                </a:cubicBezTo>
                <a:cubicBezTo>
                  <a:pt x="1630218" y="364836"/>
                  <a:pt x="1611510" y="368601"/>
                  <a:pt x="1593272" y="374073"/>
                </a:cubicBezTo>
                <a:cubicBezTo>
                  <a:pt x="1565296" y="382466"/>
                  <a:pt x="1537854" y="392546"/>
                  <a:pt x="1510145" y="401782"/>
                </a:cubicBezTo>
                <a:lnTo>
                  <a:pt x="1468581" y="415636"/>
                </a:lnTo>
                <a:cubicBezTo>
                  <a:pt x="1454727" y="420254"/>
                  <a:pt x="1441186" y="425949"/>
                  <a:pt x="1427018" y="429491"/>
                </a:cubicBezTo>
                <a:lnTo>
                  <a:pt x="1316181" y="457200"/>
                </a:lnTo>
                <a:cubicBezTo>
                  <a:pt x="1264983" y="533998"/>
                  <a:pt x="1317765" y="473254"/>
                  <a:pt x="1246909" y="512618"/>
                </a:cubicBezTo>
                <a:cubicBezTo>
                  <a:pt x="1246892" y="512627"/>
                  <a:pt x="1143008" y="581885"/>
                  <a:pt x="1122218" y="595745"/>
                </a:cubicBezTo>
                <a:cubicBezTo>
                  <a:pt x="1122210" y="595750"/>
                  <a:pt x="1039098" y="651157"/>
                  <a:pt x="1039091" y="651164"/>
                </a:cubicBezTo>
                <a:cubicBezTo>
                  <a:pt x="1029854" y="660400"/>
                  <a:pt x="1021831" y="671036"/>
                  <a:pt x="1011381" y="678873"/>
                </a:cubicBezTo>
                <a:cubicBezTo>
                  <a:pt x="984739" y="698854"/>
                  <a:pt x="928254" y="734291"/>
                  <a:pt x="928254" y="734291"/>
                </a:cubicBezTo>
                <a:cubicBezTo>
                  <a:pt x="857596" y="840276"/>
                  <a:pt x="954500" y="709815"/>
                  <a:pt x="845127" y="803564"/>
                </a:cubicBezTo>
                <a:cubicBezTo>
                  <a:pt x="827595" y="818591"/>
                  <a:pt x="819891" y="842654"/>
                  <a:pt x="803563" y="858982"/>
                </a:cubicBezTo>
                <a:cubicBezTo>
                  <a:pt x="787235" y="875310"/>
                  <a:pt x="766618" y="886691"/>
                  <a:pt x="748145" y="900545"/>
                </a:cubicBezTo>
                <a:cubicBezTo>
                  <a:pt x="739018" y="927928"/>
                  <a:pt x="730999" y="964139"/>
                  <a:pt x="706581" y="983673"/>
                </a:cubicBezTo>
                <a:cubicBezTo>
                  <a:pt x="695177" y="992796"/>
                  <a:pt x="678872" y="992909"/>
                  <a:pt x="665018" y="997527"/>
                </a:cubicBezTo>
                <a:cubicBezTo>
                  <a:pt x="660400" y="1011382"/>
                  <a:pt x="657694" y="1026029"/>
                  <a:pt x="651163" y="1039091"/>
                </a:cubicBezTo>
                <a:cubicBezTo>
                  <a:pt x="639163" y="1063092"/>
                  <a:pt x="617220" y="1091183"/>
                  <a:pt x="595745" y="1108364"/>
                </a:cubicBezTo>
                <a:cubicBezTo>
                  <a:pt x="582743" y="1118766"/>
                  <a:pt x="568036" y="1126837"/>
                  <a:pt x="554181" y="1136073"/>
                </a:cubicBezTo>
                <a:cubicBezTo>
                  <a:pt x="544945" y="1149927"/>
                  <a:pt x="537534" y="1165191"/>
                  <a:pt x="526472" y="1177636"/>
                </a:cubicBezTo>
                <a:cubicBezTo>
                  <a:pt x="500438" y="1206925"/>
                  <a:pt x="465082" y="1228159"/>
                  <a:pt x="443345" y="1260764"/>
                </a:cubicBezTo>
                <a:cubicBezTo>
                  <a:pt x="434109" y="1274618"/>
                  <a:pt x="428428" y="1291667"/>
                  <a:pt x="415636" y="1302327"/>
                </a:cubicBezTo>
                <a:cubicBezTo>
                  <a:pt x="399770" y="1315549"/>
                  <a:pt x="378691" y="1320800"/>
                  <a:pt x="360218" y="1330036"/>
                </a:cubicBezTo>
                <a:cubicBezTo>
                  <a:pt x="350982" y="1343891"/>
                  <a:pt x="339956" y="1356707"/>
                  <a:pt x="332509" y="1371600"/>
                </a:cubicBezTo>
                <a:cubicBezTo>
                  <a:pt x="325978" y="1384662"/>
                  <a:pt x="328981" y="1402837"/>
                  <a:pt x="318654" y="1413164"/>
                </a:cubicBezTo>
                <a:cubicBezTo>
                  <a:pt x="304050" y="1427768"/>
                  <a:pt x="281709" y="1431637"/>
                  <a:pt x="263236" y="1440873"/>
                </a:cubicBezTo>
                <a:cubicBezTo>
                  <a:pt x="230261" y="1539797"/>
                  <a:pt x="259829" y="1507799"/>
                  <a:pt x="193963" y="1551709"/>
                </a:cubicBezTo>
                <a:cubicBezTo>
                  <a:pt x="161022" y="1650538"/>
                  <a:pt x="207732" y="1531056"/>
                  <a:pt x="138545" y="1634836"/>
                </a:cubicBezTo>
                <a:cubicBezTo>
                  <a:pt x="130444" y="1646987"/>
                  <a:pt x="129819" y="1662726"/>
                  <a:pt x="124691" y="1676400"/>
                </a:cubicBezTo>
                <a:cubicBezTo>
                  <a:pt x="115959" y="1699686"/>
                  <a:pt x="105480" y="1722301"/>
                  <a:pt x="96981" y="1745673"/>
                </a:cubicBezTo>
                <a:cubicBezTo>
                  <a:pt x="86999" y="1773122"/>
                  <a:pt x="85473" y="1804498"/>
                  <a:pt x="69272" y="1828800"/>
                </a:cubicBezTo>
                <a:lnTo>
                  <a:pt x="41563" y="1870364"/>
                </a:lnTo>
                <a:lnTo>
                  <a:pt x="13854" y="1953491"/>
                </a:lnTo>
                <a:lnTo>
                  <a:pt x="0" y="1995054"/>
                </a:lnTo>
                <a:cubicBezTo>
                  <a:pt x="4618" y="2041236"/>
                  <a:pt x="7290" y="2087654"/>
                  <a:pt x="13854" y="2133600"/>
                </a:cubicBezTo>
                <a:cubicBezTo>
                  <a:pt x="23852" y="2203589"/>
                  <a:pt x="28810" y="2177915"/>
                  <a:pt x="55418" y="2244436"/>
                </a:cubicBezTo>
                <a:cubicBezTo>
                  <a:pt x="66266" y="2271555"/>
                  <a:pt x="73145" y="2300114"/>
                  <a:pt x="83127" y="2327564"/>
                </a:cubicBezTo>
                <a:cubicBezTo>
                  <a:pt x="91626" y="2350936"/>
                  <a:pt x="101600" y="2373745"/>
                  <a:pt x="110836" y="2396836"/>
                </a:cubicBezTo>
                <a:cubicBezTo>
                  <a:pt x="106218" y="2470727"/>
                  <a:pt x="104731" y="2544881"/>
                  <a:pt x="96981" y="2618509"/>
                </a:cubicBezTo>
                <a:cubicBezTo>
                  <a:pt x="95452" y="2633033"/>
                  <a:pt x="83127" y="2645469"/>
                  <a:pt x="83127" y="2660073"/>
                </a:cubicBezTo>
                <a:cubicBezTo>
                  <a:pt x="83127" y="2697306"/>
                  <a:pt x="94672" y="2752436"/>
                  <a:pt x="96981" y="2770909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334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73485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Vrije vorm 1"/>
          <p:cNvSpPr/>
          <p:nvPr/>
        </p:nvSpPr>
        <p:spPr>
          <a:xfrm>
            <a:off x="2382294" y="3380509"/>
            <a:ext cx="2494783" cy="2715491"/>
          </a:xfrm>
          <a:custGeom>
            <a:avLst/>
            <a:gdLst>
              <a:gd name="connsiteX0" fmla="*/ 2466797 w 2494783"/>
              <a:gd name="connsiteY0" fmla="*/ 0 h 2715491"/>
              <a:gd name="connsiteX1" fmla="*/ 2466797 w 2494783"/>
              <a:gd name="connsiteY1" fmla="*/ 0 h 2715491"/>
              <a:gd name="connsiteX2" fmla="*/ 2480651 w 2494783"/>
              <a:gd name="connsiteY2" fmla="*/ 152400 h 2715491"/>
              <a:gd name="connsiteX3" fmla="*/ 2494506 w 2494783"/>
              <a:gd name="connsiteY3" fmla="*/ 221673 h 2715491"/>
              <a:gd name="connsiteX4" fmla="*/ 2480651 w 2494783"/>
              <a:gd name="connsiteY4" fmla="*/ 2355273 h 2715491"/>
              <a:gd name="connsiteX5" fmla="*/ 2480651 w 2494783"/>
              <a:gd name="connsiteY5" fmla="*/ 2673927 h 2715491"/>
              <a:gd name="connsiteX6" fmla="*/ 2466797 w 2494783"/>
              <a:gd name="connsiteY6" fmla="*/ 2715491 h 2715491"/>
              <a:gd name="connsiteX7" fmla="*/ 2134288 w 2494783"/>
              <a:gd name="connsiteY7" fmla="*/ 2701636 h 2715491"/>
              <a:gd name="connsiteX8" fmla="*/ 2065015 w 2494783"/>
              <a:gd name="connsiteY8" fmla="*/ 2673927 h 2715491"/>
              <a:gd name="connsiteX9" fmla="*/ 1926470 w 2494783"/>
              <a:gd name="connsiteY9" fmla="*/ 2660073 h 2715491"/>
              <a:gd name="connsiteX10" fmla="*/ 1843342 w 2494783"/>
              <a:gd name="connsiteY10" fmla="*/ 2646218 h 2715491"/>
              <a:gd name="connsiteX11" fmla="*/ 1787924 w 2494783"/>
              <a:gd name="connsiteY11" fmla="*/ 2632364 h 2715491"/>
              <a:gd name="connsiteX12" fmla="*/ 1704797 w 2494783"/>
              <a:gd name="connsiteY12" fmla="*/ 2604655 h 2715491"/>
              <a:gd name="connsiteX13" fmla="*/ 1621670 w 2494783"/>
              <a:gd name="connsiteY13" fmla="*/ 2590800 h 2715491"/>
              <a:gd name="connsiteX14" fmla="*/ 1427706 w 2494783"/>
              <a:gd name="connsiteY14" fmla="*/ 2563091 h 2715491"/>
              <a:gd name="connsiteX15" fmla="*/ 1344579 w 2494783"/>
              <a:gd name="connsiteY15" fmla="*/ 2521527 h 2715491"/>
              <a:gd name="connsiteX16" fmla="*/ 1303015 w 2494783"/>
              <a:gd name="connsiteY16" fmla="*/ 2507673 h 2715491"/>
              <a:gd name="connsiteX17" fmla="*/ 1178324 w 2494783"/>
              <a:gd name="connsiteY17" fmla="*/ 2410691 h 2715491"/>
              <a:gd name="connsiteX18" fmla="*/ 1136761 w 2494783"/>
              <a:gd name="connsiteY18" fmla="*/ 2382982 h 2715491"/>
              <a:gd name="connsiteX19" fmla="*/ 1081342 w 2494783"/>
              <a:gd name="connsiteY19" fmla="*/ 2355273 h 2715491"/>
              <a:gd name="connsiteX20" fmla="*/ 998215 w 2494783"/>
              <a:gd name="connsiteY20" fmla="*/ 2299855 h 2715491"/>
              <a:gd name="connsiteX21" fmla="*/ 956651 w 2494783"/>
              <a:gd name="connsiteY21" fmla="*/ 2230582 h 2715491"/>
              <a:gd name="connsiteX22" fmla="*/ 887379 w 2494783"/>
              <a:gd name="connsiteY22" fmla="*/ 2105891 h 2715491"/>
              <a:gd name="connsiteX23" fmla="*/ 831961 w 2494783"/>
              <a:gd name="connsiteY23" fmla="*/ 2092036 h 2715491"/>
              <a:gd name="connsiteX24" fmla="*/ 762688 w 2494783"/>
              <a:gd name="connsiteY24" fmla="*/ 2036618 h 2715491"/>
              <a:gd name="connsiteX25" fmla="*/ 721124 w 2494783"/>
              <a:gd name="connsiteY25" fmla="*/ 2022764 h 2715491"/>
              <a:gd name="connsiteX26" fmla="*/ 679561 w 2494783"/>
              <a:gd name="connsiteY26" fmla="*/ 1995055 h 2715491"/>
              <a:gd name="connsiteX27" fmla="*/ 651851 w 2494783"/>
              <a:gd name="connsiteY27" fmla="*/ 1967346 h 2715491"/>
              <a:gd name="connsiteX28" fmla="*/ 596433 w 2494783"/>
              <a:gd name="connsiteY28" fmla="*/ 1939636 h 2715491"/>
              <a:gd name="connsiteX29" fmla="*/ 554870 w 2494783"/>
              <a:gd name="connsiteY29" fmla="*/ 1911927 h 2715491"/>
              <a:gd name="connsiteX30" fmla="*/ 527161 w 2494783"/>
              <a:gd name="connsiteY30" fmla="*/ 1870364 h 2715491"/>
              <a:gd name="connsiteX31" fmla="*/ 485597 w 2494783"/>
              <a:gd name="connsiteY31" fmla="*/ 1842655 h 2715491"/>
              <a:gd name="connsiteX32" fmla="*/ 402470 w 2494783"/>
              <a:gd name="connsiteY32" fmla="*/ 1717964 h 2715491"/>
              <a:gd name="connsiteX33" fmla="*/ 347051 w 2494783"/>
              <a:gd name="connsiteY33" fmla="*/ 1648691 h 2715491"/>
              <a:gd name="connsiteX34" fmla="*/ 305488 w 2494783"/>
              <a:gd name="connsiteY34" fmla="*/ 1593273 h 2715491"/>
              <a:gd name="connsiteX35" fmla="*/ 236215 w 2494783"/>
              <a:gd name="connsiteY35" fmla="*/ 1551709 h 2715491"/>
              <a:gd name="connsiteX36" fmla="*/ 153088 w 2494783"/>
              <a:gd name="connsiteY36" fmla="*/ 1468582 h 2715491"/>
              <a:gd name="connsiteX37" fmla="*/ 42251 w 2494783"/>
              <a:gd name="connsiteY37" fmla="*/ 1385455 h 2715491"/>
              <a:gd name="connsiteX38" fmla="*/ 28397 w 2494783"/>
              <a:gd name="connsiteY38" fmla="*/ 1343891 h 2715491"/>
              <a:gd name="connsiteX39" fmla="*/ 688 w 2494783"/>
              <a:gd name="connsiteY39" fmla="*/ 1302327 h 2715491"/>
              <a:gd name="connsiteX40" fmla="*/ 14542 w 2494783"/>
              <a:gd name="connsiteY40" fmla="*/ 1177636 h 2715491"/>
              <a:gd name="connsiteX41" fmla="*/ 28397 w 2494783"/>
              <a:gd name="connsiteY41" fmla="*/ 1136073 h 2715491"/>
              <a:gd name="connsiteX42" fmla="*/ 153088 w 2494783"/>
              <a:gd name="connsiteY42" fmla="*/ 1066800 h 2715491"/>
              <a:gd name="connsiteX43" fmla="*/ 236215 w 2494783"/>
              <a:gd name="connsiteY43" fmla="*/ 1025236 h 2715491"/>
              <a:gd name="connsiteX44" fmla="*/ 319342 w 2494783"/>
              <a:gd name="connsiteY44" fmla="*/ 955964 h 2715491"/>
              <a:gd name="connsiteX45" fmla="*/ 360906 w 2494783"/>
              <a:gd name="connsiteY45" fmla="*/ 942109 h 2715491"/>
              <a:gd name="connsiteX46" fmla="*/ 416324 w 2494783"/>
              <a:gd name="connsiteY46" fmla="*/ 900546 h 2715491"/>
              <a:gd name="connsiteX47" fmla="*/ 568724 w 2494783"/>
              <a:gd name="connsiteY47" fmla="*/ 817418 h 2715491"/>
              <a:gd name="connsiteX48" fmla="*/ 651851 w 2494783"/>
              <a:gd name="connsiteY48" fmla="*/ 789709 h 2715491"/>
              <a:gd name="connsiteX49" fmla="*/ 693415 w 2494783"/>
              <a:gd name="connsiteY49" fmla="*/ 748146 h 2715491"/>
              <a:gd name="connsiteX50" fmla="*/ 776542 w 2494783"/>
              <a:gd name="connsiteY50" fmla="*/ 734291 h 2715491"/>
              <a:gd name="connsiteX51" fmla="*/ 818106 w 2494783"/>
              <a:gd name="connsiteY51" fmla="*/ 720436 h 2715491"/>
              <a:gd name="connsiteX52" fmla="*/ 873524 w 2494783"/>
              <a:gd name="connsiteY52" fmla="*/ 692727 h 2715491"/>
              <a:gd name="connsiteX53" fmla="*/ 956651 w 2494783"/>
              <a:gd name="connsiteY53" fmla="*/ 665018 h 2715491"/>
              <a:gd name="connsiteX54" fmla="*/ 998215 w 2494783"/>
              <a:gd name="connsiteY54" fmla="*/ 651164 h 2715491"/>
              <a:gd name="connsiteX55" fmla="*/ 1053633 w 2494783"/>
              <a:gd name="connsiteY55" fmla="*/ 637309 h 2715491"/>
              <a:gd name="connsiteX56" fmla="*/ 1122906 w 2494783"/>
              <a:gd name="connsiteY56" fmla="*/ 623455 h 2715491"/>
              <a:gd name="connsiteX57" fmla="*/ 1303015 w 2494783"/>
              <a:gd name="connsiteY57" fmla="*/ 554182 h 2715491"/>
              <a:gd name="connsiteX58" fmla="*/ 1399997 w 2494783"/>
              <a:gd name="connsiteY58" fmla="*/ 512618 h 2715491"/>
              <a:gd name="connsiteX59" fmla="*/ 1538542 w 2494783"/>
              <a:gd name="connsiteY59" fmla="*/ 429491 h 2715491"/>
              <a:gd name="connsiteX60" fmla="*/ 1593961 w 2494783"/>
              <a:gd name="connsiteY60" fmla="*/ 415636 h 2715491"/>
              <a:gd name="connsiteX61" fmla="*/ 1635524 w 2494783"/>
              <a:gd name="connsiteY61" fmla="*/ 401782 h 2715491"/>
              <a:gd name="connsiteX62" fmla="*/ 1801779 w 2494783"/>
              <a:gd name="connsiteY62" fmla="*/ 360218 h 2715491"/>
              <a:gd name="connsiteX63" fmla="*/ 1884906 w 2494783"/>
              <a:gd name="connsiteY63" fmla="*/ 332509 h 2715491"/>
              <a:gd name="connsiteX64" fmla="*/ 1940324 w 2494783"/>
              <a:gd name="connsiteY64" fmla="*/ 304800 h 2715491"/>
              <a:gd name="connsiteX65" fmla="*/ 2120433 w 2494783"/>
              <a:gd name="connsiteY65" fmla="*/ 263236 h 2715491"/>
              <a:gd name="connsiteX66" fmla="*/ 2258979 w 2494783"/>
              <a:gd name="connsiteY66" fmla="*/ 180109 h 2715491"/>
              <a:gd name="connsiteX67" fmla="*/ 2300542 w 2494783"/>
              <a:gd name="connsiteY67" fmla="*/ 124691 h 2715491"/>
              <a:gd name="connsiteX68" fmla="*/ 2342106 w 2494783"/>
              <a:gd name="connsiteY68" fmla="*/ 110836 h 2715491"/>
              <a:gd name="connsiteX69" fmla="*/ 2425233 w 2494783"/>
              <a:gd name="connsiteY69" fmla="*/ 55418 h 2715491"/>
              <a:gd name="connsiteX70" fmla="*/ 2466797 w 2494783"/>
              <a:gd name="connsiteY70" fmla="*/ 0 h 2715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2494783" h="2715491">
                <a:moveTo>
                  <a:pt x="2466797" y="0"/>
                </a:moveTo>
                <a:lnTo>
                  <a:pt x="2466797" y="0"/>
                </a:lnTo>
                <a:cubicBezTo>
                  <a:pt x="2471415" y="50800"/>
                  <a:pt x="2474324" y="101784"/>
                  <a:pt x="2480651" y="152400"/>
                </a:cubicBezTo>
                <a:cubicBezTo>
                  <a:pt x="2483572" y="175766"/>
                  <a:pt x="2494506" y="198125"/>
                  <a:pt x="2494506" y="221673"/>
                </a:cubicBezTo>
                <a:cubicBezTo>
                  <a:pt x="2494506" y="932888"/>
                  <a:pt x="2485269" y="1644073"/>
                  <a:pt x="2480651" y="2355273"/>
                </a:cubicBezTo>
                <a:cubicBezTo>
                  <a:pt x="2491874" y="2523619"/>
                  <a:pt x="2505857" y="2535293"/>
                  <a:pt x="2480651" y="2673927"/>
                </a:cubicBezTo>
                <a:cubicBezTo>
                  <a:pt x="2478039" y="2688295"/>
                  <a:pt x="2471415" y="2701636"/>
                  <a:pt x="2466797" y="2715491"/>
                </a:cubicBezTo>
                <a:cubicBezTo>
                  <a:pt x="2355961" y="2710873"/>
                  <a:pt x="2244632" y="2713051"/>
                  <a:pt x="2134288" y="2701636"/>
                </a:cubicBezTo>
                <a:cubicBezTo>
                  <a:pt x="2109550" y="2699077"/>
                  <a:pt x="2089402" y="2678804"/>
                  <a:pt x="2065015" y="2673927"/>
                </a:cubicBezTo>
                <a:cubicBezTo>
                  <a:pt x="2019504" y="2664825"/>
                  <a:pt x="1972524" y="2665830"/>
                  <a:pt x="1926470" y="2660073"/>
                </a:cubicBezTo>
                <a:cubicBezTo>
                  <a:pt x="1898595" y="2656589"/>
                  <a:pt x="1870888" y="2651727"/>
                  <a:pt x="1843342" y="2646218"/>
                </a:cubicBezTo>
                <a:cubicBezTo>
                  <a:pt x="1824671" y="2642484"/>
                  <a:pt x="1806162" y="2637835"/>
                  <a:pt x="1787924" y="2632364"/>
                </a:cubicBezTo>
                <a:cubicBezTo>
                  <a:pt x="1759948" y="2623971"/>
                  <a:pt x="1733607" y="2609457"/>
                  <a:pt x="1704797" y="2604655"/>
                </a:cubicBezTo>
                <a:cubicBezTo>
                  <a:pt x="1677088" y="2600037"/>
                  <a:pt x="1649479" y="2594773"/>
                  <a:pt x="1621670" y="2590800"/>
                </a:cubicBezTo>
                <a:cubicBezTo>
                  <a:pt x="1562935" y="2582409"/>
                  <a:pt x="1487220" y="2576317"/>
                  <a:pt x="1427706" y="2563091"/>
                </a:cubicBezTo>
                <a:cubicBezTo>
                  <a:pt x="1365020" y="2549160"/>
                  <a:pt x="1404365" y="2551420"/>
                  <a:pt x="1344579" y="2521527"/>
                </a:cubicBezTo>
                <a:cubicBezTo>
                  <a:pt x="1331517" y="2514996"/>
                  <a:pt x="1316870" y="2512291"/>
                  <a:pt x="1303015" y="2507673"/>
                </a:cubicBezTo>
                <a:cubicBezTo>
                  <a:pt x="1237902" y="2442560"/>
                  <a:pt x="1277755" y="2476978"/>
                  <a:pt x="1178324" y="2410691"/>
                </a:cubicBezTo>
                <a:cubicBezTo>
                  <a:pt x="1164470" y="2401455"/>
                  <a:pt x="1151654" y="2390428"/>
                  <a:pt x="1136761" y="2382982"/>
                </a:cubicBezTo>
                <a:cubicBezTo>
                  <a:pt x="1118288" y="2373746"/>
                  <a:pt x="1099052" y="2365899"/>
                  <a:pt x="1081342" y="2355273"/>
                </a:cubicBezTo>
                <a:cubicBezTo>
                  <a:pt x="1052786" y="2338139"/>
                  <a:pt x="998215" y="2299855"/>
                  <a:pt x="998215" y="2299855"/>
                </a:cubicBezTo>
                <a:cubicBezTo>
                  <a:pt x="958969" y="2182111"/>
                  <a:pt x="1013705" y="2325671"/>
                  <a:pt x="956651" y="2230582"/>
                </a:cubicBezTo>
                <a:cubicBezTo>
                  <a:pt x="933891" y="2192650"/>
                  <a:pt x="947192" y="2120845"/>
                  <a:pt x="887379" y="2105891"/>
                </a:cubicBezTo>
                <a:lnTo>
                  <a:pt x="831961" y="2092036"/>
                </a:lnTo>
                <a:cubicBezTo>
                  <a:pt x="806189" y="2066265"/>
                  <a:pt x="797640" y="2054094"/>
                  <a:pt x="762688" y="2036618"/>
                </a:cubicBezTo>
                <a:cubicBezTo>
                  <a:pt x="749626" y="2030087"/>
                  <a:pt x="734979" y="2027382"/>
                  <a:pt x="721124" y="2022764"/>
                </a:cubicBezTo>
                <a:cubicBezTo>
                  <a:pt x="707270" y="2013528"/>
                  <a:pt x="692563" y="2005457"/>
                  <a:pt x="679561" y="1995055"/>
                </a:cubicBezTo>
                <a:cubicBezTo>
                  <a:pt x="669361" y="1986895"/>
                  <a:pt x="662720" y="1974592"/>
                  <a:pt x="651851" y="1967346"/>
                </a:cubicBezTo>
                <a:cubicBezTo>
                  <a:pt x="634667" y="1955890"/>
                  <a:pt x="614365" y="1949883"/>
                  <a:pt x="596433" y="1939636"/>
                </a:cubicBezTo>
                <a:cubicBezTo>
                  <a:pt x="581976" y="1931375"/>
                  <a:pt x="568724" y="1921163"/>
                  <a:pt x="554870" y="1911927"/>
                </a:cubicBezTo>
                <a:cubicBezTo>
                  <a:pt x="545634" y="1898073"/>
                  <a:pt x="538935" y="1882138"/>
                  <a:pt x="527161" y="1870364"/>
                </a:cubicBezTo>
                <a:cubicBezTo>
                  <a:pt x="515387" y="1858590"/>
                  <a:pt x="494422" y="1856775"/>
                  <a:pt x="485597" y="1842655"/>
                </a:cubicBezTo>
                <a:cubicBezTo>
                  <a:pt x="392921" y="1694373"/>
                  <a:pt x="526843" y="1811242"/>
                  <a:pt x="402470" y="1717964"/>
                </a:cubicBezTo>
                <a:cubicBezTo>
                  <a:pt x="375497" y="1637047"/>
                  <a:pt x="409720" y="1711360"/>
                  <a:pt x="347051" y="1648691"/>
                </a:cubicBezTo>
                <a:cubicBezTo>
                  <a:pt x="330723" y="1632363"/>
                  <a:pt x="322866" y="1608478"/>
                  <a:pt x="305488" y="1593273"/>
                </a:cubicBezTo>
                <a:cubicBezTo>
                  <a:pt x="285222" y="1575540"/>
                  <a:pt x="257057" y="1568761"/>
                  <a:pt x="236215" y="1551709"/>
                </a:cubicBezTo>
                <a:cubicBezTo>
                  <a:pt x="205886" y="1526895"/>
                  <a:pt x="185693" y="1490319"/>
                  <a:pt x="153088" y="1468582"/>
                </a:cubicBezTo>
                <a:cubicBezTo>
                  <a:pt x="59092" y="1405918"/>
                  <a:pt x="93510" y="1436712"/>
                  <a:pt x="42251" y="1385455"/>
                </a:cubicBezTo>
                <a:cubicBezTo>
                  <a:pt x="37633" y="1371600"/>
                  <a:pt x="34928" y="1356953"/>
                  <a:pt x="28397" y="1343891"/>
                </a:cubicBezTo>
                <a:cubicBezTo>
                  <a:pt x="20951" y="1328998"/>
                  <a:pt x="2071" y="1318921"/>
                  <a:pt x="688" y="1302327"/>
                </a:cubicBezTo>
                <a:cubicBezTo>
                  <a:pt x="-2785" y="1260652"/>
                  <a:pt x="7667" y="1218886"/>
                  <a:pt x="14542" y="1177636"/>
                </a:cubicBezTo>
                <a:cubicBezTo>
                  <a:pt x="16943" y="1163231"/>
                  <a:pt x="18070" y="1146399"/>
                  <a:pt x="28397" y="1136073"/>
                </a:cubicBezTo>
                <a:cubicBezTo>
                  <a:pt x="115765" y="1048706"/>
                  <a:pt x="83400" y="1101644"/>
                  <a:pt x="153088" y="1066800"/>
                </a:cubicBezTo>
                <a:cubicBezTo>
                  <a:pt x="260518" y="1013084"/>
                  <a:pt x="131742" y="1060061"/>
                  <a:pt x="236215" y="1025236"/>
                </a:cubicBezTo>
                <a:cubicBezTo>
                  <a:pt x="266855" y="994597"/>
                  <a:pt x="280766" y="975252"/>
                  <a:pt x="319342" y="955964"/>
                </a:cubicBezTo>
                <a:cubicBezTo>
                  <a:pt x="332404" y="949433"/>
                  <a:pt x="347051" y="946727"/>
                  <a:pt x="360906" y="942109"/>
                </a:cubicBezTo>
                <a:cubicBezTo>
                  <a:pt x="379379" y="928255"/>
                  <a:pt x="397534" y="913967"/>
                  <a:pt x="416324" y="900546"/>
                </a:cubicBezTo>
                <a:cubicBezTo>
                  <a:pt x="460594" y="868925"/>
                  <a:pt x="521539" y="833146"/>
                  <a:pt x="568724" y="817418"/>
                </a:cubicBezTo>
                <a:lnTo>
                  <a:pt x="651851" y="789709"/>
                </a:lnTo>
                <a:cubicBezTo>
                  <a:pt x="665706" y="775855"/>
                  <a:pt x="675510" y="756104"/>
                  <a:pt x="693415" y="748146"/>
                </a:cubicBezTo>
                <a:cubicBezTo>
                  <a:pt x="719085" y="736737"/>
                  <a:pt x="749120" y="740385"/>
                  <a:pt x="776542" y="734291"/>
                </a:cubicBezTo>
                <a:cubicBezTo>
                  <a:pt x="790798" y="731123"/>
                  <a:pt x="804683" y="726189"/>
                  <a:pt x="818106" y="720436"/>
                </a:cubicBezTo>
                <a:cubicBezTo>
                  <a:pt x="837089" y="712300"/>
                  <a:pt x="854348" y="700397"/>
                  <a:pt x="873524" y="692727"/>
                </a:cubicBezTo>
                <a:cubicBezTo>
                  <a:pt x="900643" y="681879"/>
                  <a:pt x="928942" y="674254"/>
                  <a:pt x="956651" y="665018"/>
                </a:cubicBezTo>
                <a:cubicBezTo>
                  <a:pt x="970506" y="660400"/>
                  <a:pt x="984047" y="654706"/>
                  <a:pt x="998215" y="651164"/>
                </a:cubicBezTo>
                <a:cubicBezTo>
                  <a:pt x="1016688" y="646546"/>
                  <a:pt x="1035045" y="641440"/>
                  <a:pt x="1053633" y="637309"/>
                </a:cubicBezTo>
                <a:cubicBezTo>
                  <a:pt x="1076621" y="632201"/>
                  <a:pt x="1100264" y="629924"/>
                  <a:pt x="1122906" y="623455"/>
                </a:cubicBezTo>
                <a:cubicBezTo>
                  <a:pt x="1319429" y="567306"/>
                  <a:pt x="1183785" y="605281"/>
                  <a:pt x="1303015" y="554182"/>
                </a:cubicBezTo>
                <a:cubicBezTo>
                  <a:pt x="1369900" y="525517"/>
                  <a:pt x="1323417" y="558566"/>
                  <a:pt x="1399997" y="512618"/>
                </a:cubicBezTo>
                <a:cubicBezTo>
                  <a:pt x="1453704" y="480394"/>
                  <a:pt x="1482240" y="450604"/>
                  <a:pt x="1538542" y="429491"/>
                </a:cubicBezTo>
                <a:cubicBezTo>
                  <a:pt x="1556371" y="422805"/>
                  <a:pt x="1575652" y="420867"/>
                  <a:pt x="1593961" y="415636"/>
                </a:cubicBezTo>
                <a:cubicBezTo>
                  <a:pt x="1608003" y="411624"/>
                  <a:pt x="1621413" y="405545"/>
                  <a:pt x="1635524" y="401782"/>
                </a:cubicBezTo>
                <a:cubicBezTo>
                  <a:pt x="1690719" y="387063"/>
                  <a:pt x="1747586" y="378282"/>
                  <a:pt x="1801779" y="360218"/>
                </a:cubicBezTo>
                <a:cubicBezTo>
                  <a:pt x="1829488" y="350982"/>
                  <a:pt x="1858782" y="345571"/>
                  <a:pt x="1884906" y="332509"/>
                </a:cubicBezTo>
                <a:cubicBezTo>
                  <a:pt x="1903379" y="323273"/>
                  <a:pt x="1920731" y="311331"/>
                  <a:pt x="1940324" y="304800"/>
                </a:cubicBezTo>
                <a:cubicBezTo>
                  <a:pt x="1990448" y="288092"/>
                  <a:pt x="2065485" y="274226"/>
                  <a:pt x="2120433" y="263236"/>
                </a:cubicBezTo>
                <a:cubicBezTo>
                  <a:pt x="2220745" y="196362"/>
                  <a:pt x="2173774" y="222711"/>
                  <a:pt x="2258979" y="180109"/>
                </a:cubicBezTo>
                <a:cubicBezTo>
                  <a:pt x="2272833" y="161636"/>
                  <a:pt x="2282803" y="139473"/>
                  <a:pt x="2300542" y="124691"/>
                </a:cubicBezTo>
                <a:cubicBezTo>
                  <a:pt x="2311761" y="115342"/>
                  <a:pt x="2329340" y="117928"/>
                  <a:pt x="2342106" y="110836"/>
                </a:cubicBezTo>
                <a:cubicBezTo>
                  <a:pt x="2371217" y="94663"/>
                  <a:pt x="2397524" y="73891"/>
                  <a:pt x="2425233" y="55418"/>
                </a:cubicBezTo>
                <a:cubicBezTo>
                  <a:pt x="2477666" y="20463"/>
                  <a:pt x="2459870" y="9236"/>
                  <a:pt x="246679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5568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Vrije vorm 1"/>
          <p:cNvSpPr/>
          <p:nvPr/>
        </p:nvSpPr>
        <p:spPr>
          <a:xfrm>
            <a:off x="2382982" y="665018"/>
            <a:ext cx="5167745" cy="5403273"/>
          </a:xfrm>
          <a:custGeom>
            <a:avLst/>
            <a:gdLst>
              <a:gd name="connsiteX0" fmla="*/ 2466109 w 5167745"/>
              <a:gd name="connsiteY0" fmla="*/ 0 h 5403273"/>
              <a:gd name="connsiteX1" fmla="*/ 2466109 w 5167745"/>
              <a:gd name="connsiteY1" fmla="*/ 0 h 5403273"/>
              <a:gd name="connsiteX2" fmla="*/ 2452254 w 5167745"/>
              <a:gd name="connsiteY2" fmla="*/ 692727 h 5403273"/>
              <a:gd name="connsiteX3" fmla="*/ 2438400 w 5167745"/>
              <a:gd name="connsiteY3" fmla="*/ 734291 h 5403273"/>
              <a:gd name="connsiteX4" fmla="*/ 2410691 w 5167745"/>
              <a:gd name="connsiteY4" fmla="*/ 858982 h 5403273"/>
              <a:gd name="connsiteX5" fmla="*/ 2410691 w 5167745"/>
              <a:gd name="connsiteY5" fmla="*/ 1413164 h 5403273"/>
              <a:gd name="connsiteX6" fmla="*/ 2424545 w 5167745"/>
              <a:gd name="connsiteY6" fmla="*/ 2673927 h 5403273"/>
              <a:gd name="connsiteX7" fmla="*/ 2313709 w 5167745"/>
              <a:gd name="connsiteY7" fmla="*/ 2729346 h 5403273"/>
              <a:gd name="connsiteX8" fmla="*/ 2189018 w 5167745"/>
              <a:gd name="connsiteY8" fmla="*/ 2812473 h 5403273"/>
              <a:gd name="connsiteX9" fmla="*/ 2147454 w 5167745"/>
              <a:gd name="connsiteY9" fmla="*/ 2840182 h 5403273"/>
              <a:gd name="connsiteX10" fmla="*/ 2105891 w 5167745"/>
              <a:gd name="connsiteY10" fmla="*/ 2854037 h 5403273"/>
              <a:gd name="connsiteX11" fmla="*/ 2022763 w 5167745"/>
              <a:gd name="connsiteY11" fmla="*/ 2909455 h 5403273"/>
              <a:gd name="connsiteX12" fmla="*/ 1856509 w 5167745"/>
              <a:gd name="connsiteY12" fmla="*/ 2964873 h 5403273"/>
              <a:gd name="connsiteX13" fmla="*/ 1690254 w 5167745"/>
              <a:gd name="connsiteY13" fmla="*/ 3020291 h 5403273"/>
              <a:gd name="connsiteX14" fmla="*/ 1551709 w 5167745"/>
              <a:gd name="connsiteY14" fmla="*/ 3061855 h 5403273"/>
              <a:gd name="connsiteX15" fmla="*/ 1468582 w 5167745"/>
              <a:gd name="connsiteY15" fmla="*/ 3117273 h 5403273"/>
              <a:gd name="connsiteX16" fmla="*/ 1330036 w 5167745"/>
              <a:gd name="connsiteY16" fmla="*/ 3144982 h 5403273"/>
              <a:gd name="connsiteX17" fmla="*/ 1219200 w 5167745"/>
              <a:gd name="connsiteY17" fmla="*/ 3200400 h 5403273"/>
              <a:gd name="connsiteX18" fmla="*/ 1163782 w 5167745"/>
              <a:gd name="connsiteY18" fmla="*/ 3214255 h 5403273"/>
              <a:gd name="connsiteX19" fmla="*/ 1066800 w 5167745"/>
              <a:gd name="connsiteY19" fmla="*/ 3269673 h 5403273"/>
              <a:gd name="connsiteX20" fmla="*/ 1011382 w 5167745"/>
              <a:gd name="connsiteY20" fmla="*/ 3297382 h 5403273"/>
              <a:gd name="connsiteX21" fmla="*/ 928254 w 5167745"/>
              <a:gd name="connsiteY21" fmla="*/ 3338946 h 5403273"/>
              <a:gd name="connsiteX22" fmla="*/ 831273 w 5167745"/>
              <a:gd name="connsiteY22" fmla="*/ 3408218 h 5403273"/>
              <a:gd name="connsiteX23" fmla="*/ 789709 w 5167745"/>
              <a:gd name="connsiteY23" fmla="*/ 3422073 h 5403273"/>
              <a:gd name="connsiteX24" fmla="*/ 706582 w 5167745"/>
              <a:gd name="connsiteY24" fmla="*/ 3477491 h 5403273"/>
              <a:gd name="connsiteX25" fmla="*/ 623454 w 5167745"/>
              <a:gd name="connsiteY25" fmla="*/ 3505200 h 5403273"/>
              <a:gd name="connsiteX26" fmla="*/ 581891 w 5167745"/>
              <a:gd name="connsiteY26" fmla="*/ 3532909 h 5403273"/>
              <a:gd name="connsiteX27" fmla="*/ 540327 w 5167745"/>
              <a:gd name="connsiteY27" fmla="*/ 3546764 h 5403273"/>
              <a:gd name="connsiteX28" fmla="*/ 512618 w 5167745"/>
              <a:gd name="connsiteY28" fmla="*/ 3588327 h 5403273"/>
              <a:gd name="connsiteX29" fmla="*/ 471054 w 5167745"/>
              <a:gd name="connsiteY29" fmla="*/ 3602182 h 5403273"/>
              <a:gd name="connsiteX30" fmla="*/ 429491 w 5167745"/>
              <a:gd name="connsiteY30" fmla="*/ 3629891 h 5403273"/>
              <a:gd name="connsiteX31" fmla="*/ 374073 w 5167745"/>
              <a:gd name="connsiteY31" fmla="*/ 3657600 h 5403273"/>
              <a:gd name="connsiteX32" fmla="*/ 346363 w 5167745"/>
              <a:gd name="connsiteY32" fmla="*/ 3685309 h 5403273"/>
              <a:gd name="connsiteX33" fmla="*/ 249382 w 5167745"/>
              <a:gd name="connsiteY33" fmla="*/ 3726873 h 5403273"/>
              <a:gd name="connsiteX34" fmla="*/ 166254 w 5167745"/>
              <a:gd name="connsiteY34" fmla="*/ 3782291 h 5403273"/>
              <a:gd name="connsiteX35" fmla="*/ 124691 w 5167745"/>
              <a:gd name="connsiteY35" fmla="*/ 3810000 h 5403273"/>
              <a:gd name="connsiteX36" fmla="*/ 83127 w 5167745"/>
              <a:gd name="connsiteY36" fmla="*/ 3851564 h 5403273"/>
              <a:gd name="connsiteX37" fmla="*/ 0 w 5167745"/>
              <a:gd name="connsiteY37" fmla="*/ 3906982 h 5403273"/>
              <a:gd name="connsiteX38" fmla="*/ 13854 w 5167745"/>
              <a:gd name="connsiteY38" fmla="*/ 3948546 h 5403273"/>
              <a:gd name="connsiteX39" fmla="*/ 55418 w 5167745"/>
              <a:gd name="connsiteY39" fmla="*/ 3976255 h 5403273"/>
              <a:gd name="connsiteX40" fmla="*/ 110836 w 5167745"/>
              <a:gd name="connsiteY40" fmla="*/ 4031673 h 5403273"/>
              <a:gd name="connsiteX41" fmla="*/ 152400 w 5167745"/>
              <a:gd name="connsiteY41" fmla="*/ 4059382 h 5403273"/>
              <a:gd name="connsiteX42" fmla="*/ 249382 w 5167745"/>
              <a:gd name="connsiteY42" fmla="*/ 4170218 h 5403273"/>
              <a:gd name="connsiteX43" fmla="*/ 332509 w 5167745"/>
              <a:gd name="connsiteY43" fmla="*/ 4336473 h 5403273"/>
              <a:gd name="connsiteX44" fmla="*/ 360218 w 5167745"/>
              <a:gd name="connsiteY44" fmla="*/ 4378037 h 5403273"/>
              <a:gd name="connsiteX45" fmla="*/ 484909 w 5167745"/>
              <a:gd name="connsiteY45" fmla="*/ 4461164 h 5403273"/>
              <a:gd name="connsiteX46" fmla="*/ 526473 w 5167745"/>
              <a:gd name="connsiteY46" fmla="*/ 4488873 h 5403273"/>
              <a:gd name="connsiteX47" fmla="*/ 609600 w 5167745"/>
              <a:gd name="connsiteY47" fmla="*/ 4558146 h 5403273"/>
              <a:gd name="connsiteX48" fmla="*/ 692727 w 5167745"/>
              <a:gd name="connsiteY48" fmla="*/ 4641273 h 5403273"/>
              <a:gd name="connsiteX49" fmla="*/ 706582 w 5167745"/>
              <a:gd name="connsiteY49" fmla="*/ 4682837 h 5403273"/>
              <a:gd name="connsiteX50" fmla="*/ 775854 w 5167745"/>
              <a:gd name="connsiteY50" fmla="*/ 4765964 h 5403273"/>
              <a:gd name="connsiteX51" fmla="*/ 817418 w 5167745"/>
              <a:gd name="connsiteY51" fmla="*/ 4793673 h 5403273"/>
              <a:gd name="connsiteX52" fmla="*/ 845127 w 5167745"/>
              <a:gd name="connsiteY52" fmla="*/ 4835237 h 5403273"/>
              <a:gd name="connsiteX53" fmla="*/ 928254 w 5167745"/>
              <a:gd name="connsiteY53" fmla="*/ 4876800 h 5403273"/>
              <a:gd name="connsiteX54" fmla="*/ 969818 w 5167745"/>
              <a:gd name="connsiteY54" fmla="*/ 4904509 h 5403273"/>
              <a:gd name="connsiteX55" fmla="*/ 1025236 w 5167745"/>
              <a:gd name="connsiteY55" fmla="*/ 4959927 h 5403273"/>
              <a:gd name="connsiteX56" fmla="*/ 1080654 w 5167745"/>
              <a:gd name="connsiteY56" fmla="*/ 4987637 h 5403273"/>
              <a:gd name="connsiteX57" fmla="*/ 1163782 w 5167745"/>
              <a:gd name="connsiteY57" fmla="*/ 5043055 h 5403273"/>
              <a:gd name="connsiteX58" fmla="*/ 1260763 w 5167745"/>
              <a:gd name="connsiteY58" fmla="*/ 5056909 h 5403273"/>
              <a:gd name="connsiteX59" fmla="*/ 1371600 w 5167745"/>
              <a:gd name="connsiteY59" fmla="*/ 5084618 h 5403273"/>
              <a:gd name="connsiteX60" fmla="*/ 1413163 w 5167745"/>
              <a:gd name="connsiteY60" fmla="*/ 5126182 h 5403273"/>
              <a:gd name="connsiteX61" fmla="*/ 1524000 w 5167745"/>
              <a:gd name="connsiteY61" fmla="*/ 5153891 h 5403273"/>
              <a:gd name="connsiteX62" fmla="*/ 1620982 w 5167745"/>
              <a:gd name="connsiteY62" fmla="*/ 5209309 h 5403273"/>
              <a:gd name="connsiteX63" fmla="*/ 1759527 w 5167745"/>
              <a:gd name="connsiteY63" fmla="*/ 5250873 h 5403273"/>
              <a:gd name="connsiteX64" fmla="*/ 1953491 w 5167745"/>
              <a:gd name="connsiteY64" fmla="*/ 5306291 h 5403273"/>
              <a:gd name="connsiteX65" fmla="*/ 2036618 w 5167745"/>
              <a:gd name="connsiteY65" fmla="*/ 5334000 h 5403273"/>
              <a:gd name="connsiteX66" fmla="*/ 2078182 w 5167745"/>
              <a:gd name="connsiteY66" fmla="*/ 5347855 h 5403273"/>
              <a:gd name="connsiteX67" fmla="*/ 2161309 w 5167745"/>
              <a:gd name="connsiteY67" fmla="*/ 5361709 h 5403273"/>
              <a:gd name="connsiteX68" fmla="*/ 2507673 w 5167745"/>
              <a:gd name="connsiteY68" fmla="*/ 5375564 h 5403273"/>
              <a:gd name="connsiteX69" fmla="*/ 2618509 w 5167745"/>
              <a:gd name="connsiteY69" fmla="*/ 5403273 h 5403273"/>
              <a:gd name="connsiteX70" fmla="*/ 2743200 w 5167745"/>
              <a:gd name="connsiteY70" fmla="*/ 5389418 h 5403273"/>
              <a:gd name="connsiteX71" fmla="*/ 2964873 w 5167745"/>
              <a:gd name="connsiteY71" fmla="*/ 5375564 h 5403273"/>
              <a:gd name="connsiteX72" fmla="*/ 3034145 w 5167745"/>
              <a:gd name="connsiteY72" fmla="*/ 5361709 h 5403273"/>
              <a:gd name="connsiteX73" fmla="*/ 3075709 w 5167745"/>
              <a:gd name="connsiteY73" fmla="*/ 5334000 h 5403273"/>
              <a:gd name="connsiteX74" fmla="*/ 3131127 w 5167745"/>
              <a:gd name="connsiteY74" fmla="*/ 5320146 h 5403273"/>
              <a:gd name="connsiteX75" fmla="*/ 3172691 w 5167745"/>
              <a:gd name="connsiteY75" fmla="*/ 5292437 h 5403273"/>
              <a:gd name="connsiteX76" fmla="*/ 3602182 w 5167745"/>
              <a:gd name="connsiteY76" fmla="*/ 5223164 h 5403273"/>
              <a:gd name="connsiteX77" fmla="*/ 3699163 w 5167745"/>
              <a:gd name="connsiteY77" fmla="*/ 5195455 h 5403273"/>
              <a:gd name="connsiteX78" fmla="*/ 3740727 w 5167745"/>
              <a:gd name="connsiteY78" fmla="*/ 5181600 h 5403273"/>
              <a:gd name="connsiteX79" fmla="*/ 3879273 w 5167745"/>
              <a:gd name="connsiteY79" fmla="*/ 5140037 h 5403273"/>
              <a:gd name="connsiteX80" fmla="*/ 3948545 w 5167745"/>
              <a:gd name="connsiteY80" fmla="*/ 5112327 h 5403273"/>
              <a:gd name="connsiteX81" fmla="*/ 4031673 w 5167745"/>
              <a:gd name="connsiteY81" fmla="*/ 5056909 h 5403273"/>
              <a:gd name="connsiteX82" fmla="*/ 4059382 w 5167745"/>
              <a:gd name="connsiteY82" fmla="*/ 5015346 h 5403273"/>
              <a:gd name="connsiteX83" fmla="*/ 4114800 w 5167745"/>
              <a:gd name="connsiteY83" fmla="*/ 4918364 h 5403273"/>
              <a:gd name="connsiteX84" fmla="*/ 4156363 w 5167745"/>
              <a:gd name="connsiteY84" fmla="*/ 4862946 h 5403273"/>
              <a:gd name="connsiteX85" fmla="*/ 4184073 w 5167745"/>
              <a:gd name="connsiteY85" fmla="*/ 4835237 h 5403273"/>
              <a:gd name="connsiteX86" fmla="*/ 4211782 w 5167745"/>
              <a:gd name="connsiteY86" fmla="*/ 4793673 h 5403273"/>
              <a:gd name="connsiteX87" fmla="*/ 4267200 w 5167745"/>
              <a:gd name="connsiteY87" fmla="*/ 4710546 h 5403273"/>
              <a:gd name="connsiteX88" fmla="*/ 4322618 w 5167745"/>
              <a:gd name="connsiteY88" fmla="*/ 4627418 h 5403273"/>
              <a:gd name="connsiteX89" fmla="*/ 4350327 w 5167745"/>
              <a:gd name="connsiteY89" fmla="*/ 4585855 h 5403273"/>
              <a:gd name="connsiteX90" fmla="*/ 4391891 w 5167745"/>
              <a:gd name="connsiteY90" fmla="*/ 4544291 h 5403273"/>
              <a:gd name="connsiteX91" fmla="*/ 4419600 w 5167745"/>
              <a:gd name="connsiteY91" fmla="*/ 4502727 h 5403273"/>
              <a:gd name="connsiteX92" fmla="*/ 4488873 w 5167745"/>
              <a:gd name="connsiteY92" fmla="*/ 4447309 h 5403273"/>
              <a:gd name="connsiteX93" fmla="*/ 4585854 w 5167745"/>
              <a:gd name="connsiteY93" fmla="*/ 4322618 h 5403273"/>
              <a:gd name="connsiteX94" fmla="*/ 4627418 w 5167745"/>
              <a:gd name="connsiteY94" fmla="*/ 4239491 h 5403273"/>
              <a:gd name="connsiteX95" fmla="*/ 4682836 w 5167745"/>
              <a:gd name="connsiteY95" fmla="*/ 4142509 h 5403273"/>
              <a:gd name="connsiteX96" fmla="*/ 4724400 w 5167745"/>
              <a:gd name="connsiteY96" fmla="*/ 4100946 h 5403273"/>
              <a:gd name="connsiteX97" fmla="*/ 4779818 w 5167745"/>
              <a:gd name="connsiteY97" fmla="*/ 4017818 h 5403273"/>
              <a:gd name="connsiteX98" fmla="*/ 4807527 w 5167745"/>
              <a:gd name="connsiteY98" fmla="*/ 3976255 h 5403273"/>
              <a:gd name="connsiteX99" fmla="*/ 4821382 w 5167745"/>
              <a:gd name="connsiteY99" fmla="*/ 3934691 h 5403273"/>
              <a:gd name="connsiteX100" fmla="*/ 4876800 w 5167745"/>
              <a:gd name="connsiteY100" fmla="*/ 3851564 h 5403273"/>
              <a:gd name="connsiteX101" fmla="*/ 4904509 w 5167745"/>
              <a:gd name="connsiteY101" fmla="*/ 3810000 h 5403273"/>
              <a:gd name="connsiteX102" fmla="*/ 4932218 w 5167745"/>
              <a:gd name="connsiteY102" fmla="*/ 3768437 h 5403273"/>
              <a:gd name="connsiteX103" fmla="*/ 4959927 w 5167745"/>
              <a:gd name="connsiteY103" fmla="*/ 3740727 h 5403273"/>
              <a:gd name="connsiteX104" fmla="*/ 4987636 w 5167745"/>
              <a:gd name="connsiteY104" fmla="*/ 3685309 h 5403273"/>
              <a:gd name="connsiteX105" fmla="*/ 5015345 w 5167745"/>
              <a:gd name="connsiteY105" fmla="*/ 3643746 h 5403273"/>
              <a:gd name="connsiteX106" fmla="*/ 5043054 w 5167745"/>
              <a:gd name="connsiteY106" fmla="*/ 3560618 h 5403273"/>
              <a:gd name="connsiteX107" fmla="*/ 5084618 w 5167745"/>
              <a:gd name="connsiteY107" fmla="*/ 3519055 h 5403273"/>
              <a:gd name="connsiteX108" fmla="*/ 5098473 w 5167745"/>
              <a:gd name="connsiteY108" fmla="*/ 3463637 h 5403273"/>
              <a:gd name="connsiteX109" fmla="*/ 5112327 w 5167745"/>
              <a:gd name="connsiteY109" fmla="*/ 3422073 h 5403273"/>
              <a:gd name="connsiteX110" fmla="*/ 5126182 w 5167745"/>
              <a:gd name="connsiteY110" fmla="*/ 3241964 h 5403273"/>
              <a:gd name="connsiteX111" fmla="*/ 5153891 w 5167745"/>
              <a:gd name="connsiteY111" fmla="*/ 3131127 h 5403273"/>
              <a:gd name="connsiteX112" fmla="*/ 5167745 w 5167745"/>
              <a:gd name="connsiteY112" fmla="*/ 3020291 h 5403273"/>
              <a:gd name="connsiteX113" fmla="*/ 5140036 w 5167745"/>
              <a:gd name="connsiteY113" fmla="*/ 2798618 h 5403273"/>
              <a:gd name="connsiteX114" fmla="*/ 5126182 w 5167745"/>
              <a:gd name="connsiteY114" fmla="*/ 2632364 h 5403273"/>
              <a:gd name="connsiteX115" fmla="*/ 5112327 w 5167745"/>
              <a:gd name="connsiteY115" fmla="*/ 2563091 h 5403273"/>
              <a:gd name="connsiteX116" fmla="*/ 5098473 w 5167745"/>
              <a:gd name="connsiteY116" fmla="*/ 2466109 h 5403273"/>
              <a:gd name="connsiteX117" fmla="*/ 5070763 w 5167745"/>
              <a:gd name="connsiteY117" fmla="*/ 1981200 h 5403273"/>
              <a:gd name="connsiteX118" fmla="*/ 5043054 w 5167745"/>
              <a:gd name="connsiteY118" fmla="*/ 1884218 h 5403273"/>
              <a:gd name="connsiteX119" fmla="*/ 5015345 w 5167745"/>
              <a:gd name="connsiteY119" fmla="*/ 1759527 h 5403273"/>
              <a:gd name="connsiteX120" fmla="*/ 4959927 w 5167745"/>
              <a:gd name="connsiteY120" fmla="*/ 1593273 h 5403273"/>
              <a:gd name="connsiteX121" fmla="*/ 4918363 w 5167745"/>
              <a:gd name="connsiteY121" fmla="*/ 1385455 h 5403273"/>
              <a:gd name="connsiteX122" fmla="*/ 4849091 w 5167745"/>
              <a:gd name="connsiteY122" fmla="*/ 1288473 h 5403273"/>
              <a:gd name="connsiteX123" fmla="*/ 4793673 w 5167745"/>
              <a:gd name="connsiteY123" fmla="*/ 1205346 h 5403273"/>
              <a:gd name="connsiteX124" fmla="*/ 4738254 w 5167745"/>
              <a:gd name="connsiteY124" fmla="*/ 1149927 h 5403273"/>
              <a:gd name="connsiteX125" fmla="*/ 4641273 w 5167745"/>
              <a:gd name="connsiteY125" fmla="*/ 1039091 h 5403273"/>
              <a:gd name="connsiteX126" fmla="*/ 4530436 w 5167745"/>
              <a:gd name="connsiteY126" fmla="*/ 942109 h 5403273"/>
              <a:gd name="connsiteX127" fmla="*/ 4488873 w 5167745"/>
              <a:gd name="connsiteY127" fmla="*/ 900546 h 5403273"/>
              <a:gd name="connsiteX128" fmla="*/ 4447309 w 5167745"/>
              <a:gd name="connsiteY128" fmla="*/ 886691 h 5403273"/>
              <a:gd name="connsiteX129" fmla="*/ 4405745 w 5167745"/>
              <a:gd name="connsiteY129" fmla="*/ 858982 h 5403273"/>
              <a:gd name="connsiteX130" fmla="*/ 4378036 w 5167745"/>
              <a:gd name="connsiteY130" fmla="*/ 817418 h 5403273"/>
              <a:gd name="connsiteX131" fmla="*/ 4336473 w 5167745"/>
              <a:gd name="connsiteY131" fmla="*/ 803564 h 5403273"/>
              <a:gd name="connsiteX132" fmla="*/ 4281054 w 5167745"/>
              <a:gd name="connsiteY132" fmla="*/ 720437 h 5403273"/>
              <a:gd name="connsiteX133" fmla="*/ 4211782 w 5167745"/>
              <a:gd name="connsiteY133" fmla="*/ 651164 h 5403273"/>
              <a:gd name="connsiteX134" fmla="*/ 4184073 w 5167745"/>
              <a:gd name="connsiteY134" fmla="*/ 609600 h 5403273"/>
              <a:gd name="connsiteX135" fmla="*/ 4128654 w 5167745"/>
              <a:gd name="connsiteY135" fmla="*/ 595746 h 5403273"/>
              <a:gd name="connsiteX136" fmla="*/ 4031673 w 5167745"/>
              <a:gd name="connsiteY136" fmla="*/ 512618 h 5403273"/>
              <a:gd name="connsiteX137" fmla="*/ 3990109 w 5167745"/>
              <a:gd name="connsiteY137" fmla="*/ 498764 h 5403273"/>
              <a:gd name="connsiteX138" fmla="*/ 3906982 w 5167745"/>
              <a:gd name="connsiteY138" fmla="*/ 443346 h 5403273"/>
              <a:gd name="connsiteX139" fmla="*/ 3865418 w 5167745"/>
              <a:gd name="connsiteY139" fmla="*/ 415637 h 5403273"/>
              <a:gd name="connsiteX140" fmla="*/ 3796145 w 5167745"/>
              <a:gd name="connsiteY140" fmla="*/ 374073 h 5403273"/>
              <a:gd name="connsiteX141" fmla="*/ 3726873 w 5167745"/>
              <a:gd name="connsiteY141" fmla="*/ 290946 h 5403273"/>
              <a:gd name="connsiteX142" fmla="*/ 3685309 w 5167745"/>
              <a:gd name="connsiteY142" fmla="*/ 263237 h 5403273"/>
              <a:gd name="connsiteX143" fmla="*/ 3657600 w 5167745"/>
              <a:gd name="connsiteY143" fmla="*/ 235527 h 5403273"/>
              <a:gd name="connsiteX144" fmla="*/ 3574473 w 5167745"/>
              <a:gd name="connsiteY144" fmla="*/ 207818 h 5403273"/>
              <a:gd name="connsiteX145" fmla="*/ 3505200 w 5167745"/>
              <a:gd name="connsiteY145" fmla="*/ 180109 h 5403273"/>
              <a:gd name="connsiteX146" fmla="*/ 3366654 w 5167745"/>
              <a:gd name="connsiteY146" fmla="*/ 152400 h 5403273"/>
              <a:gd name="connsiteX147" fmla="*/ 3311236 w 5167745"/>
              <a:gd name="connsiteY147" fmla="*/ 138546 h 5403273"/>
              <a:gd name="connsiteX148" fmla="*/ 3228109 w 5167745"/>
              <a:gd name="connsiteY148" fmla="*/ 83127 h 5403273"/>
              <a:gd name="connsiteX149" fmla="*/ 3172691 w 5167745"/>
              <a:gd name="connsiteY149" fmla="*/ 69273 h 5403273"/>
              <a:gd name="connsiteX150" fmla="*/ 3103418 w 5167745"/>
              <a:gd name="connsiteY150" fmla="*/ 55418 h 5403273"/>
              <a:gd name="connsiteX151" fmla="*/ 3061854 w 5167745"/>
              <a:gd name="connsiteY151" fmla="*/ 41564 h 5403273"/>
              <a:gd name="connsiteX152" fmla="*/ 2826327 w 5167745"/>
              <a:gd name="connsiteY152" fmla="*/ 69273 h 5403273"/>
              <a:gd name="connsiteX153" fmla="*/ 2563091 w 5167745"/>
              <a:gd name="connsiteY153" fmla="*/ 27709 h 5403273"/>
              <a:gd name="connsiteX154" fmla="*/ 2521527 w 5167745"/>
              <a:gd name="connsiteY154" fmla="*/ 13855 h 5403273"/>
              <a:gd name="connsiteX155" fmla="*/ 2493818 w 5167745"/>
              <a:gd name="connsiteY155" fmla="*/ 55418 h 5403273"/>
              <a:gd name="connsiteX156" fmla="*/ 2563091 w 5167745"/>
              <a:gd name="connsiteY156" fmla="*/ 69273 h 5403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</a:cxnLst>
            <a:rect l="l" t="t" r="r" b="b"/>
            <a:pathLst>
              <a:path w="5167745" h="5403273">
                <a:moveTo>
                  <a:pt x="2466109" y="0"/>
                </a:moveTo>
                <a:lnTo>
                  <a:pt x="2466109" y="0"/>
                </a:lnTo>
                <a:cubicBezTo>
                  <a:pt x="2461491" y="230909"/>
                  <a:pt x="2460963" y="461936"/>
                  <a:pt x="2452254" y="692727"/>
                </a:cubicBezTo>
                <a:cubicBezTo>
                  <a:pt x="2451703" y="707321"/>
                  <a:pt x="2441942" y="720123"/>
                  <a:pt x="2438400" y="734291"/>
                </a:cubicBezTo>
                <a:cubicBezTo>
                  <a:pt x="2428074" y="775597"/>
                  <a:pt x="2419927" y="817418"/>
                  <a:pt x="2410691" y="858982"/>
                </a:cubicBezTo>
                <a:cubicBezTo>
                  <a:pt x="2383816" y="1208345"/>
                  <a:pt x="2401756" y="885990"/>
                  <a:pt x="2410691" y="1413164"/>
                </a:cubicBezTo>
                <a:cubicBezTo>
                  <a:pt x="2417813" y="1833383"/>
                  <a:pt x="2419927" y="2253673"/>
                  <a:pt x="2424545" y="2673927"/>
                </a:cubicBezTo>
                <a:cubicBezTo>
                  <a:pt x="2333470" y="2765006"/>
                  <a:pt x="2504737" y="2601994"/>
                  <a:pt x="2313709" y="2729346"/>
                </a:cubicBezTo>
                <a:lnTo>
                  <a:pt x="2189018" y="2812473"/>
                </a:lnTo>
                <a:cubicBezTo>
                  <a:pt x="2175163" y="2821709"/>
                  <a:pt x="2163251" y="2834916"/>
                  <a:pt x="2147454" y="2840182"/>
                </a:cubicBezTo>
                <a:cubicBezTo>
                  <a:pt x="2133600" y="2844800"/>
                  <a:pt x="2118657" y="2846945"/>
                  <a:pt x="2105891" y="2854037"/>
                </a:cubicBezTo>
                <a:cubicBezTo>
                  <a:pt x="2076780" y="2870210"/>
                  <a:pt x="2053683" y="2897087"/>
                  <a:pt x="2022763" y="2909455"/>
                </a:cubicBezTo>
                <a:cubicBezTo>
                  <a:pt x="1890339" y="2962425"/>
                  <a:pt x="2020577" y="2913062"/>
                  <a:pt x="1856509" y="2964873"/>
                </a:cubicBezTo>
                <a:cubicBezTo>
                  <a:pt x="1800804" y="2982464"/>
                  <a:pt x="1746926" y="3006123"/>
                  <a:pt x="1690254" y="3020291"/>
                </a:cubicBezTo>
                <a:cubicBezTo>
                  <a:pt x="1659276" y="3028036"/>
                  <a:pt x="1571945" y="3048364"/>
                  <a:pt x="1551709" y="3061855"/>
                </a:cubicBezTo>
                <a:cubicBezTo>
                  <a:pt x="1524000" y="3080328"/>
                  <a:pt x="1501431" y="3111798"/>
                  <a:pt x="1468582" y="3117273"/>
                </a:cubicBezTo>
                <a:cubicBezTo>
                  <a:pt x="1447975" y="3120707"/>
                  <a:pt x="1357597" y="3133498"/>
                  <a:pt x="1330036" y="3144982"/>
                </a:cubicBezTo>
                <a:cubicBezTo>
                  <a:pt x="1291907" y="3160869"/>
                  <a:pt x="1259273" y="3190381"/>
                  <a:pt x="1219200" y="3200400"/>
                </a:cubicBezTo>
                <a:cubicBezTo>
                  <a:pt x="1200727" y="3205018"/>
                  <a:pt x="1181611" y="3207569"/>
                  <a:pt x="1163782" y="3214255"/>
                </a:cubicBezTo>
                <a:cubicBezTo>
                  <a:pt x="1102878" y="3237094"/>
                  <a:pt x="1117963" y="3240437"/>
                  <a:pt x="1066800" y="3269673"/>
                </a:cubicBezTo>
                <a:cubicBezTo>
                  <a:pt x="1048868" y="3279920"/>
                  <a:pt x="1030365" y="3289246"/>
                  <a:pt x="1011382" y="3297382"/>
                </a:cubicBezTo>
                <a:cubicBezTo>
                  <a:pt x="959925" y="3319435"/>
                  <a:pt x="975238" y="3299793"/>
                  <a:pt x="928254" y="3338946"/>
                </a:cubicBezTo>
                <a:cubicBezTo>
                  <a:pt x="861169" y="3394849"/>
                  <a:pt x="915724" y="3372025"/>
                  <a:pt x="831273" y="3408218"/>
                </a:cubicBezTo>
                <a:cubicBezTo>
                  <a:pt x="817850" y="3413971"/>
                  <a:pt x="802475" y="3414981"/>
                  <a:pt x="789709" y="3422073"/>
                </a:cubicBezTo>
                <a:cubicBezTo>
                  <a:pt x="760598" y="3438246"/>
                  <a:pt x="738175" y="3466960"/>
                  <a:pt x="706582" y="3477491"/>
                </a:cubicBezTo>
                <a:lnTo>
                  <a:pt x="623454" y="3505200"/>
                </a:lnTo>
                <a:cubicBezTo>
                  <a:pt x="609600" y="3514436"/>
                  <a:pt x="596784" y="3525462"/>
                  <a:pt x="581891" y="3532909"/>
                </a:cubicBezTo>
                <a:cubicBezTo>
                  <a:pt x="568829" y="3539440"/>
                  <a:pt x="551731" y="3537641"/>
                  <a:pt x="540327" y="3546764"/>
                </a:cubicBezTo>
                <a:cubicBezTo>
                  <a:pt x="527325" y="3557166"/>
                  <a:pt x="525620" y="3577925"/>
                  <a:pt x="512618" y="3588327"/>
                </a:cubicBezTo>
                <a:cubicBezTo>
                  <a:pt x="501214" y="3597450"/>
                  <a:pt x="484116" y="3595651"/>
                  <a:pt x="471054" y="3602182"/>
                </a:cubicBezTo>
                <a:cubicBezTo>
                  <a:pt x="456161" y="3609629"/>
                  <a:pt x="443948" y="3621630"/>
                  <a:pt x="429491" y="3629891"/>
                </a:cubicBezTo>
                <a:cubicBezTo>
                  <a:pt x="411559" y="3640138"/>
                  <a:pt x="391257" y="3646144"/>
                  <a:pt x="374073" y="3657600"/>
                </a:cubicBezTo>
                <a:cubicBezTo>
                  <a:pt x="363204" y="3664846"/>
                  <a:pt x="357232" y="3678063"/>
                  <a:pt x="346363" y="3685309"/>
                </a:cubicBezTo>
                <a:cubicBezTo>
                  <a:pt x="207626" y="3777799"/>
                  <a:pt x="360217" y="3665298"/>
                  <a:pt x="249382" y="3726873"/>
                </a:cubicBezTo>
                <a:cubicBezTo>
                  <a:pt x="220271" y="3743046"/>
                  <a:pt x="193963" y="3763818"/>
                  <a:pt x="166254" y="3782291"/>
                </a:cubicBezTo>
                <a:cubicBezTo>
                  <a:pt x="152400" y="3791527"/>
                  <a:pt x="136465" y="3798226"/>
                  <a:pt x="124691" y="3810000"/>
                </a:cubicBezTo>
                <a:cubicBezTo>
                  <a:pt x="110836" y="3823855"/>
                  <a:pt x="98593" y="3839535"/>
                  <a:pt x="83127" y="3851564"/>
                </a:cubicBezTo>
                <a:cubicBezTo>
                  <a:pt x="56840" y="3872010"/>
                  <a:pt x="0" y="3906982"/>
                  <a:pt x="0" y="3906982"/>
                </a:cubicBezTo>
                <a:cubicBezTo>
                  <a:pt x="4618" y="3920837"/>
                  <a:pt x="4731" y="3937142"/>
                  <a:pt x="13854" y="3948546"/>
                </a:cubicBezTo>
                <a:cubicBezTo>
                  <a:pt x="24256" y="3961548"/>
                  <a:pt x="42775" y="3965419"/>
                  <a:pt x="55418" y="3976255"/>
                </a:cubicBezTo>
                <a:cubicBezTo>
                  <a:pt x="75253" y="3993256"/>
                  <a:pt x="91001" y="4014672"/>
                  <a:pt x="110836" y="4031673"/>
                </a:cubicBezTo>
                <a:cubicBezTo>
                  <a:pt x="123479" y="4042509"/>
                  <a:pt x="139869" y="4048417"/>
                  <a:pt x="152400" y="4059382"/>
                </a:cubicBezTo>
                <a:cubicBezTo>
                  <a:pt x="217237" y="4116114"/>
                  <a:pt x="211824" y="4113882"/>
                  <a:pt x="249382" y="4170218"/>
                </a:cubicBezTo>
                <a:cubicBezTo>
                  <a:pt x="287622" y="4284940"/>
                  <a:pt x="260889" y="4229042"/>
                  <a:pt x="332509" y="4336473"/>
                </a:cubicBezTo>
                <a:cubicBezTo>
                  <a:pt x="341745" y="4350328"/>
                  <a:pt x="346363" y="4368801"/>
                  <a:pt x="360218" y="4378037"/>
                </a:cubicBezTo>
                <a:lnTo>
                  <a:pt x="484909" y="4461164"/>
                </a:lnTo>
                <a:cubicBezTo>
                  <a:pt x="498764" y="4470400"/>
                  <a:pt x="514699" y="4477099"/>
                  <a:pt x="526473" y="4488873"/>
                </a:cubicBezTo>
                <a:cubicBezTo>
                  <a:pt x="579810" y="4542211"/>
                  <a:pt x="551733" y="4519569"/>
                  <a:pt x="609600" y="4558146"/>
                </a:cubicBezTo>
                <a:cubicBezTo>
                  <a:pt x="683491" y="4705927"/>
                  <a:pt x="581891" y="4530437"/>
                  <a:pt x="692727" y="4641273"/>
                </a:cubicBezTo>
                <a:cubicBezTo>
                  <a:pt x="703054" y="4651600"/>
                  <a:pt x="700051" y="4669775"/>
                  <a:pt x="706582" y="4682837"/>
                </a:cubicBezTo>
                <a:cubicBezTo>
                  <a:pt x="722150" y="4713972"/>
                  <a:pt x="749593" y="4744079"/>
                  <a:pt x="775854" y="4765964"/>
                </a:cubicBezTo>
                <a:cubicBezTo>
                  <a:pt x="788646" y="4776624"/>
                  <a:pt x="803563" y="4784437"/>
                  <a:pt x="817418" y="4793673"/>
                </a:cubicBezTo>
                <a:cubicBezTo>
                  <a:pt x="826654" y="4807528"/>
                  <a:pt x="833353" y="4823463"/>
                  <a:pt x="845127" y="4835237"/>
                </a:cubicBezTo>
                <a:cubicBezTo>
                  <a:pt x="871984" y="4862094"/>
                  <a:pt x="894450" y="4865532"/>
                  <a:pt x="928254" y="4876800"/>
                </a:cubicBezTo>
                <a:cubicBezTo>
                  <a:pt x="942109" y="4886036"/>
                  <a:pt x="957175" y="4893673"/>
                  <a:pt x="969818" y="4904509"/>
                </a:cubicBezTo>
                <a:cubicBezTo>
                  <a:pt x="989653" y="4921510"/>
                  <a:pt x="1004337" y="4944252"/>
                  <a:pt x="1025236" y="4959927"/>
                </a:cubicBezTo>
                <a:cubicBezTo>
                  <a:pt x="1041759" y="4972319"/>
                  <a:pt x="1062944" y="4977011"/>
                  <a:pt x="1080654" y="4987637"/>
                </a:cubicBezTo>
                <a:cubicBezTo>
                  <a:pt x="1109210" y="5004771"/>
                  <a:pt x="1130814" y="5038345"/>
                  <a:pt x="1163782" y="5043055"/>
                </a:cubicBezTo>
                <a:cubicBezTo>
                  <a:pt x="1196109" y="5047673"/>
                  <a:pt x="1228742" y="5050505"/>
                  <a:pt x="1260763" y="5056909"/>
                </a:cubicBezTo>
                <a:cubicBezTo>
                  <a:pt x="1298106" y="5064378"/>
                  <a:pt x="1371600" y="5084618"/>
                  <a:pt x="1371600" y="5084618"/>
                </a:cubicBezTo>
                <a:cubicBezTo>
                  <a:pt x="1385454" y="5098473"/>
                  <a:pt x="1395326" y="5118074"/>
                  <a:pt x="1413163" y="5126182"/>
                </a:cubicBezTo>
                <a:cubicBezTo>
                  <a:pt x="1447832" y="5141941"/>
                  <a:pt x="1524000" y="5153891"/>
                  <a:pt x="1524000" y="5153891"/>
                </a:cubicBezTo>
                <a:cubicBezTo>
                  <a:pt x="1558456" y="5176862"/>
                  <a:pt x="1580801" y="5194241"/>
                  <a:pt x="1620982" y="5209309"/>
                </a:cubicBezTo>
                <a:cubicBezTo>
                  <a:pt x="1665236" y="5225904"/>
                  <a:pt x="1718926" y="5223806"/>
                  <a:pt x="1759527" y="5250873"/>
                </a:cubicBezTo>
                <a:cubicBezTo>
                  <a:pt x="1850800" y="5311721"/>
                  <a:pt x="1763785" y="5261654"/>
                  <a:pt x="1953491" y="5306291"/>
                </a:cubicBezTo>
                <a:cubicBezTo>
                  <a:pt x="1981922" y="5312981"/>
                  <a:pt x="2008909" y="5324764"/>
                  <a:pt x="2036618" y="5334000"/>
                </a:cubicBezTo>
                <a:cubicBezTo>
                  <a:pt x="2050473" y="5338618"/>
                  <a:pt x="2063777" y="5345454"/>
                  <a:pt x="2078182" y="5347855"/>
                </a:cubicBezTo>
                <a:cubicBezTo>
                  <a:pt x="2105891" y="5352473"/>
                  <a:pt x="2133276" y="5359900"/>
                  <a:pt x="2161309" y="5361709"/>
                </a:cubicBezTo>
                <a:cubicBezTo>
                  <a:pt x="2276616" y="5369148"/>
                  <a:pt x="2392218" y="5370946"/>
                  <a:pt x="2507673" y="5375564"/>
                </a:cubicBezTo>
                <a:cubicBezTo>
                  <a:pt x="2540470" y="5386496"/>
                  <a:pt x="2585074" y="5403273"/>
                  <a:pt x="2618509" y="5403273"/>
                </a:cubicBezTo>
                <a:cubicBezTo>
                  <a:pt x="2660328" y="5403273"/>
                  <a:pt x="2701514" y="5392753"/>
                  <a:pt x="2743200" y="5389418"/>
                </a:cubicBezTo>
                <a:cubicBezTo>
                  <a:pt x="2816999" y="5383514"/>
                  <a:pt x="2890982" y="5380182"/>
                  <a:pt x="2964873" y="5375564"/>
                </a:cubicBezTo>
                <a:cubicBezTo>
                  <a:pt x="2987964" y="5370946"/>
                  <a:pt x="3012096" y="5369977"/>
                  <a:pt x="3034145" y="5361709"/>
                </a:cubicBezTo>
                <a:cubicBezTo>
                  <a:pt x="3049736" y="5355862"/>
                  <a:pt x="3060404" y="5340559"/>
                  <a:pt x="3075709" y="5334000"/>
                </a:cubicBezTo>
                <a:cubicBezTo>
                  <a:pt x="3093211" y="5326499"/>
                  <a:pt x="3112654" y="5324764"/>
                  <a:pt x="3131127" y="5320146"/>
                </a:cubicBezTo>
                <a:cubicBezTo>
                  <a:pt x="3144982" y="5310910"/>
                  <a:pt x="3157231" y="5298621"/>
                  <a:pt x="3172691" y="5292437"/>
                </a:cubicBezTo>
                <a:cubicBezTo>
                  <a:pt x="3374400" y="5211753"/>
                  <a:pt x="3352664" y="5236296"/>
                  <a:pt x="3602182" y="5223164"/>
                </a:cubicBezTo>
                <a:cubicBezTo>
                  <a:pt x="3701830" y="5189946"/>
                  <a:pt x="3577396" y="5230245"/>
                  <a:pt x="3699163" y="5195455"/>
                </a:cubicBezTo>
                <a:cubicBezTo>
                  <a:pt x="3713205" y="5191443"/>
                  <a:pt x="3726685" y="5185612"/>
                  <a:pt x="3740727" y="5181600"/>
                </a:cubicBezTo>
                <a:cubicBezTo>
                  <a:pt x="3812168" y="5161188"/>
                  <a:pt x="3796969" y="5172960"/>
                  <a:pt x="3879273" y="5140037"/>
                </a:cubicBezTo>
                <a:cubicBezTo>
                  <a:pt x="3902364" y="5130800"/>
                  <a:pt x="3926712" y="5124236"/>
                  <a:pt x="3948545" y="5112327"/>
                </a:cubicBezTo>
                <a:cubicBezTo>
                  <a:pt x="3977781" y="5096380"/>
                  <a:pt x="4031673" y="5056909"/>
                  <a:pt x="4031673" y="5056909"/>
                </a:cubicBezTo>
                <a:cubicBezTo>
                  <a:pt x="4040909" y="5043055"/>
                  <a:pt x="4051121" y="5029803"/>
                  <a:pt x="4059382" y="5015346"/>
                </a:cubicBezTo>
                <a:cubicBezTo>
                  <a:pt x="4105774" y="4934160"/>
                  <a:pt x="4066576" y="4985878"/>
                  <a:pt x="4114800" y="4918364"/>
                </a:cubicBezTo>
                <a:cubicBezTo>
                  <a:pt x="4128221" y="4899574"/>
                  <a:pt x="4141581" y="4880685"/>
                  <a:pt x="4156363" y="4862946"/>
                </a:cubicBezTo>
                <a:cubicBezTo>
                  <a:pt x="4164725" y="4852911"/>
                  <a:pt x="4175913" y="4845437"/>
                  <a:pt x="4184073" y="4835237"/>
                </a:cubicBezTo>
                <a:cubicBezTo>
                  <a:pt x="4194475" y="4822235"/>
                  <a:pt x="4202546" y="4807528"/>
                  <a:pt x="4211782" y="4793673"/>
                </a:cubicBezTo>
                <a:cubicBezTo>
                  <a:pt x="4238278" y="4714182"/>
                  <a:pt x="4206661" y="4788382"/>
                  <a:pt x="4267200" y="4710546"/>
                </a:cubicBezTo>
                <a:cubicBezTo>
                  <a:pt x="4287646" y="4684259"/>
                  <a:pt x="4304145" y="4655127"/>
                  <a:pt x="4322618" y="4627418"/>
                </a:cubicBezTo>
                <a:cubicBezTo>
                  <a:pt x="4331854" y="4613564"/>
                  <a:pt x="4338553" y="4597629"/>
                  <a:pt x="4350327" y="4585855"/>
                </a:cubicBezTo>
                <a:cubicBezTo>
                  <a:pt x="4364182" y="4572000"/>
                  <a:pt x="4379348" y="4559343"/>
                  <a:pt x="4391891" y="4544291"/>
                </a:cubicBezTo>
                <a:cubicBezTo>
                  <a:pt x="4402551" y="4531499"/>
                  <a:pt x="4407826" y="4514501"/>
                  <a:pt x="4419600" y="4502727"/>
                </a:cubicBezTo>
                <a:cubicBezTo>
                  <a:pt x="4474130" y="4448196"/>
                  <a:pt x="4447743" y="4502149"/>
                  <a:pt x="4488873" y="4447309"/>
                </a:cubicBezTo>
                <a:cubicBezTo>
                  <a:pt x="4588310" y="4314728"/>
                  <a:pt x="4501239" y="4407235"/>
                  <a:pt x="4585854" y="4322618"/>
                </a:cubicBezTo>
                <a:cubicBezTo>
                  <a:pt x="4611257" y="4246414"/>
                  <a:pt x="4584446" y="4314693"/>
                  <a:pt x="4627418" y="4239491"/>
                </a:cubicBezTo>
                <a:cubicBezTo>
                  <a:pt x="4652054" y="4196378"/>
                  <a:pt x="4652152" y="4179329"/>
                  <a:pt x="4682836" y="4142509"/>
                </a:cubicBezTo>
                <a:cubicBezTo>
                  <a:pt x="4695379" y="4127457"/>
                  <a:pt x="4712371" y="4116412"/>
                  <a:pt x="4724400" y="4100946"/>
                </a:cubicBezTo>
                <a:cubicBezTo>
                  <a:pt x="4744846" y="4074659"/>
                  <a:pt x="4761345" y="4045527"/>
                  <a:pt x="4779818" y="4017818"/>
                </a:cubicBezTo>
                <a:cubicBezTo>
                  <a:pt x="4789054" y="4003964"/>
                  <a:pt x="4802261" y="3992051"/>
                  <a:pt x="4807527" y="3976255"/>
                </a:cubicBezTo>
                <a:cubicBezTo>
                  <a:pt x="4812145" y="3962400"/>
                  <a:pt x="4814290" y="3947457"/>
                  <a:pt x="4821382" y="3934691"/>
                </a:cubicBezTo>
                <a:cubicBezTo>
                  <a:pt x="4837555" y="3905580"/>
                  <a:pt x="4858327" y="3879273"/>
                  <a:pt x="4876800" y="3851564"/>
                </a:cubicBezTo>
                <a:lnTo>
                  <a:pt x="4904509" y="3810000"/>
                </a:lnTo>
                <a:cubicBezTo>
                  <a:pt x="4913745" y="3796146"/>
                  <a:pt x="4920444" y="3780211"/>
                  <a:pt x="4932218" y="3768437"/>
                </a:cubicBezTo>
                <a:cubicBezTo>
                  <a:pt x="4941454" y="3759200"/>
                  <a:pt x="4952681" y="3751596"/>
                  <a:pt x="4959927" y="3740727"/>
                </a:cubicBezTo>
                <a:cubicBezTo>
                  <a:pt x="4971383" y="3723543"/>
                  <a:pt x="4977389" y="3703241"/>
                  <a:pt x="4987636" y="3685309"/>
                </a:cubicBezTo>
                <a:cubicBezTo>
                  <a:pt x="4995897" y="3670852"/>
                  <a:pt x="5008582" y="3658962"/>
                  <a:pt x="5015345" y="3643746"/>
                </a:cubicBezTo>
                <a:cubicBezTo>
                  <a:pt x="5027208" y="3617055"/>
                  <a:pt x="5022400" y="3581271"/>
                  <a:pt x="5043054" y="3560618"/>
                </a:cubicBezTo>
                <a:lnTo>
                  <a:pt x="5084618" y="3519055"/>
                </a:lnTo>
                <a:cubicBezTo>
                  <a:pt x="5089236" y="3500582"/>
                  <a:pt x="5093242" y="3481946"/>
                  <a:pt x="5098473" y="3463637"/>
                </a:cubicBezTo>
                <a:cubicBezTo>
                  <a:pt x="5102485" y="3449595"/>
                  <a:pt x="5110516" y="3436564"/>
                  <a:pt x="5112327" y="3422073"/>
                </a:cubicBezTo>
                <a:cubicBezTo>
                  <a:pt x="5119796" y="3362324"/>
                  <a:pt x="5117666" y="3301573"/>
                  <a:pt x="5126182" y="3241964"/>
                </a:cubicBezTo>
                <a:cubicBezTo>
                  <a:pt x="5131568" y="3204264"/>
                  <a:pt x="5153891" y="3131127"/>
                  <a:pt x="5153891" y="3131127"/>
                </a:cubicBezTo>
                <a:cubicBezTo>
                  <a:pt x="5158509" y="3094182"/>
                  <a:pt x="5167745" y="3057524"/>
                  <a:pt x="5167745" y="3020291"/>
                </a:cubicBezTo>
                <a:cubicBezTo>
                  <a:pt x="5167745" y="2924366"/>
                  <a:pt x="5156515" y="2881012"/>
                  <a:pt x="5140036" y="2798618"/>
                </a:cubicBezTo>
                <a:cubicBezTo>
                  <a:pt x="5135418" y="2743200"/>
                  <a:pt x="5132680" y="2687593"/>
                  <a:pt x="5126182" y="2632364"/>
                </a:cubicBezTo>
                <a:cubicBezTo>
                  <a:pt x="5123431" y="2608977"/>
                  <a:pt x="5116198" y="2586319"/>
                  <a:pt x="5112327" y="2563091"/>
                </a:cubicBezTo>
                <a:cubicBezTo>
                  <a:pt x="5106958" y="2530880"/>
                  <a:pt x="5103091" y="2498436"/>
                  <a:pt x="5098473" y="2466109"/>
                </a:cubicBezTo>
                <a:cubicBezTo>
                  <a:pt x="5096026" y="2419609"/>
                  <a:pt x="5077209" y="2045656"/>
                  <a:pt x="5070763" y="1981200"/>
                </a:cubicBezTo>
                <a:cubicBezTo>
                  <a:pt x="5066443" y="1938001"/>
                  <a:pt x="5052901" y="1923608"/>
                  <a:pt x="5043054" y="1884218"/>
                </a:cubicBezTo>
                <a:cubicBezTo>
                  <a:pt x="5032727" y="1842912"/>
                  <a:pt x="5027042" y="1800466"/>
                  <a:pt x="5015345" y="1759527"/>
                </a:cubicBezTo>
                <a:cubicBezTo>
                  <a:pt x="4999297" y="1703359"/>
                  <a:pt x="4959927" y="1593273"/>
                  <a:pt x="4959927" y="1593273"/>
                </a:cubicBezTo>
                <a:cubicBezTo>
                  <a:pt x="4954568" y="1545041"/>
                  <a:pt x="4951112" y="1434579"/>
                  <a:pt x="4918363" y="1385455"/>
                </a:cubicBezTo>
                <a:cubicBezTo>
                  <a:pt x="4828289" y="1250343"/>
                  <a:pt x="4969366" y="1460296"/>
                  <a:pt x="4849091" y="1288473"/>
                </a:cubicBezTo>
                <a:cubicBezTo>
                  <a:pt x="4829994" y="1261191"/>
                  <a:pt x="4817221" y="1228894"/>
                  <a:pt x="4793673" y="1205346"/>
                </a:cubicBezTo>
                <a:cubicBezTo>
                  <a:pt x="4775200" y="1186873"/>
                  <a:pt x="4752745" y="1171664"/>
                  <a:pt x="4738254" y="1149927"/>
                </a:cubicBezTo>
                <a:cubicBezTo>
                  <a:pt x="4673600" y="1052946"/>
                  <a:pt x="4710545" y="1085273"/>
                  <a:pt x="4641273" y="1039091"/>
                </a:cubicBezTo>
                <a:cubicBezTo>
                  <a:pt x="4562760" y="921324"/>
                  <a:pt x="4692077" y="1103750"/>
                  <a:pt x="4530436" y="942109"/>
                </a:cubicBezTo>
                <a:cubicBezTo>
                  <a:pt x="4516582" y="928255"/>
                  <a:pt x="4505175" y="911414"/>
                  <a:pt x="4488873" y="900546"/>
                </a:cubicBezTo>
                <a:cubicBezTo>
                  <a:pt x="4476722" y="892445"/>
                  <a:pt x="4460371" y="893222"/>
                  <a:pt x="4447309" y="886691"/>
                </a:cubicBezTo>
                <a:cubicBezTo>
                  <a:pt x="4432416" y="879244"/>
                  <a:pt x="4419600" y="868218"/>
                  <a:pt x="4405745" y="858982"/>
                </a:cubicBezTo>
                <a:cubicBezTo>
                  <a:pt x="4396509" y="845127"/>
                  <a:pt x="4391038" y="827820"/>
                  <a:pt x="4378036" y="817418"/>
                </a:cubicBezTo>
                <a:cubicBezTo>
                  <a:pt x="4366632" y="808295"/>
                  <a:pt x="4346799" y="813890"/>
                  <a:pt x="4336473" y="803564"/>
                </a:cubicBezTo>
                <a:cubicBezTo>
                  <a:pt x="4312925" y="780016"/>
                  <a:pt x="4304602" y="743985"/>
                  <a:pt x="4281054" y="720437"/>
                </a:cubicBezTo>
                <a:cubicBezTo>
                  <a:pt x="4257963" y="697346"/>
                  <a:pt x="4229896" y="678335"/>
                  <a:pt x="4211782" y="651164"/>
                </a:cubicBezTo>
                <a:cubicBezTo>
                  <a:pt x="4202546" y="637309"/>
                  <a:pt x="4197928" y="618836"/>
                  <a:pt x="4184073" y="609600"/>
                </a:cubicBezTo>
                <a:cubicBezTo>
                  <a:pt x="4168229" y="599038"/>
                  <a:pt x="4147127" y="600364"/>
                  <a:pt x="4128654" y="595746"/>
                </a:cubicBezTo>
                <a:cubicBezTo>
                  <a:pt x="4095898" y="562990"/>
                  <a:pt x="4073144" y="536315"/>
                  <a:pt x="4031673" y="512618"/>
                </a:cubicBezTo>
                <a:cubicBezTo>
                  <a:pt x="4018993" y="505372"/>
                  <a:pt x="4003964" y="503382"/>
                  <a:pt x="3990109" y="498764"/>
                </a:cubicBezTo>
                <a:lnTo>
                  <a:pt x="3906982" y="443346"/>
                </a:lnTo>
                <a:cubicBezTo>
                  <a:pt x="3893127" y="434110"/>
                  <a:pt x="3877192" y="427411"/>
                  <a:pt x="3865418" y="415637"/>
                </a:cubicBezTo>
                <a:cubicBezTo>
                  <a:pt x="3827383" y="377600"/>
                  <a:pt x="3850101" y="392058"/>
                  <a:pt x="3796145" y="374073"/>
                </a:cubicBezTo>
                <a:cubicBezTo>
                  <a:pt x="3694881" y="306563"/>
                  <a:pt x="3814764" y="396414"/>
                  <a:pt x="3726873" y="290946"/>
                </a:cubicBezTo>
                <a:cubicBezTo>
                  <a:pt x="3716213" y="278154"/>
                  <a:pt x="3698311" y="273639"/>
                  <a:pt x="3685309" y="263237"/>
                </a:cubicBezTo>
                <a:cubicBezTo>
                  <a:pt x="3675109" y="255077"/>
                  <a:pt x="3669283" y="241369"/>
                  <a:pt x="3657600" y="235527"/>
                </a:cubicBezTo>
                <a:cubicBezTo>
                  <a:pt x="3631476" y="222465"/>
                  <a:pt x="3601592" y="218665"/>
                  <a:pt x="3574473" y="207818"/>
                </a:cubicBezTo>
                <a:cubicBezTo>
                  <a:pt x="3551382" y="198582"/>
                  <a:pt x="3529230" y="186517"/>
                  <a:pt x="3505200" y="180109"/>
                </a:cubicBezTo>
                <a:cubicBezTo>
                  <a:pt x="3459694" y="167974"/>
                  <a:pt x="3412705" y="162268"/>
                  <a:pt x="3366654" y="152400"/>
                </a:cubicBezTo>
                <a:cubicBezTo>
                  <a:pt x="3348036" y="148410"/>
                  <a:pt x="3329709" y="143164"/>
                  <a:pt x="3311236" y="138546"/>
                </a:cubicBezTo>
                <a:cubicBezTo>
                  <a:pt x="3283527" y="120073"/>
                  <a:pt x="3260417" y="91204"/>
                  <a:pt x="3228109" y="83127"/>
                </a:cubicBezTo>
                <a:cubicBezTo>
                  <a:pt x="3209636" y="78509"/>
                  <a:pt x="3191279" y="73404"/>
                  <a:pt x="3172691" y="69273"/>
                </a:cubicBezTo>
                <a:cubicBezTo>
                  <a:pt x="3149703" y="64165"/>
                  <a:pt x="3126263" y="61129"/>
                  <a:pt x="3103418" y="55418"/>
                </a:cubicBezTo>
                <a:cubicBezTo>
                  <a:pt x="3089250" y="51876"/>
                  <a:pt x="3075709" y="46182"/>
                  <a:pt x="3061854" y="41564"/>
                </a:cubicBezTo>
                <a:cubicBezTo>
                  <a:pt x="2983345" y="50800"/>
                  <a:pt x="2905377" y="69273"/>
                  <a:pt x="2826327" y="69273"/>
                </a:cubicBezTo>
                <a:cubicBezTo>
                  <a:pt x="2761938" y="69273"/>
                  <a:pt x="2642086" y="50279"/>
                  <a:pt x="2563091" y="27709"/>
                </a:cubicBezTo>
                <a:cubicBezTo>
                  <a:pt x="2549049" y="23697"/>
                  <a:pt x="2535382" y="18473"/>
                  <a:pt x="2521527" y="13855"/>
                </a:cubicBezTo>
                <a:cubicBezTo>
                  <a:pt x="2491753" y="73404"/>
                  <a:pt x="2493818" y="89926"/>
                  <a:pt x="2493818" y="55418"/>
                </a:cubicBezTo>
                <a:lnTo>
                  <a:pt x="2563091" y="69273"/>
                </a:lnTo>
              </a:path>
            </a:pathLst>
          </a:cu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893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Vrije vorm 1"/>
          <p:cNvSpPr/>
          <p:nvPr/>
        </p:nvSpPr>
        <p:spPr>
          <a:xfrm>
            <a:off x="4696691" y="651164"/>
            <a:ext cx="2923309" cy="3976254"/>
          </a:xfrm>
          <a:custGeom>
            <a:avLst/>
            <a:gdLst>
              <a:gd name="connsiteX0" fmla="*/ 124691 w 2923309"/>
              <a:gd name="connsiteY0" fmla="*/ 0 h 3976254"/>
              <a:gd name="connsiteX1" fmla="*/ 124691 w 2923309"/>
              <a:gd name="connsiteY1" fmla="*/ 0 h 3976254"/>
              <a:gd name="connsiteX2" fmla="*/ 152400 w 2923309"/>
              <a:gd name="connsiteY2" fmla="*/ 152400 h 3976254"/>
              <a:gd name="connsiteX3" fmla="*/ 166254 w 2923309"/>
              <a:gd name="connsiteY3" fmla="*/ 193963 h 3976254"/>
              <a:gd name="connsiteX4" fmla="*/ 138545 w 2923309"/>
              <a:gd name="connsiteY4" fmla="*/ 526472 h 3976254"/>
              <a:gd name="connsiteX5" fmla="*/ 110836 w 2923309"/>
              <a:gd name="connsiteY5" fmla="*/ 595745 h 3976254"/>
              <a:gd name="connsiteX6" fmla="*/ 83127 w 2923309"/>
              <a:gd name="connsiteY6" fmla="*/ 762000 h 3976254"/>
              <a:gd name="connsiteX7" fmla="*/ 69273 w 2923309"/>
              <a:gd name="connsiteY7" fmla="*/ 803563 h 3976254"/>
              <a:gd name="connsiteX8" fmla="*/ 55418 w 2923309"/>
              <a:gd name="connsiteY8" fmla="*/ 872836 h 3976254"/>
              <a:gd name="connsiteX9" fmla="*/ 96982 w 2923309"/>
              <a:gd name="connsiteY9" fmla="*/ 1219200 h 3976254"/>
              <a:gd name="connsiteX10" fmla="*/ 110836 w 2923309"/>
              <a:gd name="connsiteY10" fmla="*/ 1260763 h 3976254"/>
              <a:gd name="connsiteX11" fmla="*/ 138545 w 2923309"/>
              <a:gd name="connsiteY11" fmla="*/ 1371600 h 3976254"/>
              <a:gd name="connsiteX12" fmla="*/ 96982 w 2923309"/>
              <a:gd name="connsiteY12" fmla="*/ 1593272 h 3976254"/>
              <a:gd name="connsiteX13" fmla="*/ 55418 w 2923309"/>
              <a:gd name="connsiteY13" fmla="*/ 1731818 h 3976254"/>
              <a:gd name="connsiteX14" fmla="*/ 41564 w 2923309"/>
              <a:gd name="connsiteY14" fmla="*/ 1828800 h 3976254"/>
              <a:gd name="connsiteX15" fmla="*/ 13854 w 2923309"/>
              <a:gd name="connsiteY15" fmla="*/ 1939636 h 3976254"/>
              <a:gd name="connsiteX16" fmla="*/ 0 w 2923309"/>
              <a:gd name="connsiteY16" fmla="*/ 2064327 h 3976254"/>
              <a:gd name="connsiteX17" fmla="*/ 13854 w 2923309"/>
              <a:gd name="connsiteY17" fmla="*/ 2286000 h 3976254"/>
              <a:gd name="connsiteX18" fmla="*/ 55418 w 2923309"/>
              <a:gd name="connsiteY18" fmla="*/ 2438400 h 3976254"/>
              <a:gd name="connsiteX19" fmla="*/ 69273 w 2923309"/>
              <a:gd name="connsiteY19" fmla="*/ 2479963 h 3976254"/>
              <a:gd name="connsiteX20" fmla="*/ 124691 w 2923309"/>
              <a:gd name="connsiteY20" fmla="*/ 2701636 h 3976254"/>
              <a:gd name="connsiteX21" fmla="*/ 152400 w 2923309"/>
              <a:gd name="connsiteY21" fmla="*/ 2798618 h 3976254"/>
              <a:gd name="connsiteX22" fmla="*/ 138545 w 2923309"/>
              <a:gd name="connsiteY22" fmla="*/ 2840181 h 3976254"/>
              <a:gd name="connsiteX23" fmla="*/ 96982 w 2923309"/>
              <a:gd name="connsiteY23" fmla="*/ 2854036 h 3976254"/>
              <a:gd name="connsiteX24" fmla="*/ 180109 w 2923309"/>
              <a:gd name="connsiteY24" fmla="*/ 2923309 h 3976254"/>
              <a:gd name="connsiteX25" fmla="*/ 249382 w 2923309"/>
              <a:gd name="connsiteY25" fmla="*/ 2951018 h 3976254"/>
              <a:gd name="connsiteX26" fmla="*/ 290945 w 2923309"/>
              <a:gd name="connsiteY26" fmla="*/ 2978727 h 3976254"/>
              <a:gd name="connsiteX27" fmla="*/ 374073 w 2923309"/>
              <a:gd name="connsiteY27" fmla="*/ 3006436 h 3976254"/>
              <a:gd name="connsiteX28" fmla="*/ 568036 w 2923309"/>
              <a:gd name="connsiteY28" fmla="*/ 3048000 h 3976254"/>
              <a:gd name="connsiteX29" fmla="*/ 651164 w 2923309"/>
              <a:gd name="connsiteY29" fmla="*/ 3103418 h 3976254"/>
              <a:gd name="connsiteX30" fmla="*/ 748145 w 2923309"/>
              <a:gd name="connsiteY30" fmla="*/ 3144981 h 3976254"/>
              <a:gd name="connsiteX31" fmla="*/ 845127 w 2923309"/>
              <a:gd name="connsiteY31" fmla="*/ 3214254 h 3976254"/>
              <a:gd name="connsiteX32" fmla="*/ 886691 w 2923309"/>
              <a:gd name="connsiteY32" fmla="*/ 3241963 h 3976254"/>
              <a:gd name="connsiteX33" fmla="*/ 928254 w 2923309"/>
              <a:gd name="connsiteY33" fmla="*/ 3255818 h 3976254"/>
              <a:gd name="connsiteX34" fmla="*/ 955964 w 2923309"/>
              <a:gd name="connsiteY34" fmla="*/ 3283527 h 3976254"/>
              <a:gd name="connsiteX35" fmla="*/ 1011382 w 2923309"/>
              <a:gd name="connsiteY35" fmla="*/ 3311236 h 3976254"/>
              <a:gd name="connsiteX36" fmla="*/ 1122218 w 2923309"/>
              <a:gd name="connsiteY36" fmla="*/ 3380509 h 3976254"/>
              <a:gd name="connsiteX37" fmla="*/ 1163782 w 2923309"/>
              <a:gd name="connsiteY37" fmla="*/ 3408218 h 3976254"/>
              <a:gd name="connsiteX38" fmla="*/ 1219200 w 2923309"/>
              <a:gd name="connsiteY38" fmla="*/ 3422072 h 3976254"/>
              <a:gd name="connsiteX39" fmla="*/ 1316182 w 2923309"/>
              <a:gd name="connsiteY39" fmla="*/ 3449781 h 3976254"/>
              <a:gd name="connsiteX40" fmla="*/ 1371600 w 2923309"/>
              <a:gd name="connsiteY40" fmla="*/ 3477491 h 3976254"/>
              <a:gd name="connsiteX41" fmla="*/ 1468582 w 2923309"/>
              <a:gd name="connsiteY41" fmla="*/ 3505200 h 3976254"/>
              <a:gd name="connsiteX42" fmla="*/ 1510145 w 2923309"/>
              <a:gd name="connsiteY42" fmla="*/ 3532909 h 3976254"/>
              <a:gd name="connsiteX43" fmla="*/ 1607127 w 2923309"/>
              <a:gd name="connsiteY43" fmla="*/ 3560618 h 3976254"/>
              <a:gd name="connsiteX44" fmla="*/ 1648691 w 2923309"/>
              <a:gd name="connsiteY44" fmla="*/ 3588327 h 3976254"/>
              <a:gd name="connsiteX45" fmla="*/ 1828800 w 2923309"/>
              <a:gd name="connsiteY45" fmla="*/ 3671454 h 3976254"/>
              <a:gd name="connsiteX46" fmla="*/ 1911927 w 2923309"/>
              <a:gd name="connsiteY46" fmla="*/ 3726872 h 3976254"/>
              <a:gd name="connsiteX47" fmla="*/ 1953491 w 2923309"/>
              <a:gd name="connsiteY47" fmla="*/ 3754581 h 3976254"/>
              <a:gd name="connsiteX48" fmla="*/ 2022764 w 2923309"/>
              <a:gd name="connsiteY48" fmla="*/ 3810000 h 3976254"/>
              <a:gd name="connsiteX49" fmla="*/ 2064327 w 2923309"/>
              <a:gd name="connsiteY49" fmla="*/ 3823854 h 3976254"/>
              <a:gd name="connsiteX50" fmla="*/ 2175164 w 2923309"/>
              <a:gd name="connsiteY50" fmla="*/ 3865418 h 3976254"/>
              <a:gd name="connsiteX51" fmla="*/ 2216727 w 2923309"/>
              <a:gd name="connsiteY51" fmla="*/ 3879272 h 3976254"/>
              <a:gd name="connsiteX52" fmla="*/ 2313709 w 2923309"/>
              <a:gd name="connsiteY52" fmla="*/ 3920836 h 3976254"/>
              <a:gd name="connsiteX53" fmla="*/ 2382982 w 2923309"/>
              <a:gd name="connsiteY53" fmla="*/ 3934691 h 3976254"/>
              <a:gd name="connsiteX54" fmla="*/ 2424545 w 2923309"/>
              <a:gd name="connsiteY54" fmla="*/ 3948545 h 3976254"/>
              <a:gd name="connsiteX55" fmla="*/ 2521527 w 2923309"/>
              <a:gd name="connsiteY55" fmla="*/ 3976254 h 3976254"/>
              <a:gd name="connsiteX56" fmla="*/ 2590800 w 2923309"/>
              <a:gd name="connsiteY56" fmla="*/ 3893127 h 3976254"/>
              <a:gd name="connsiteX57" fmla="*/ 2632364 w 2923309"/>
              <a:gd name="connsiteY57" fmla="*/ 3865418 h 3976254"/>
              <a:gd name="connsiteX58" fmla="*/ 2687782 w 2923309"/>
              <a:gd name="connsiteY58" fmla="*/ 3782291 h 3976254"/>
              <a:gd name="connsiteX59" fmla="*/ 2715491 w 2923309"/>
              <a:gd name="connsiteY59" fmla="*/ 3754581 h 3976254"/>
              <a:gd name="connsiteX60" fmla="*/ 2743200 w 2923309"/>
              <a:gd name="connsiteY60" fmla="*/ 3699163 h 3976254"/>
              <a:gd name="connsiteX61" fmla="*/ 2798618 w 2923309"/>
              <a:gd name="connsiteY61" fmla="*/ 3616036 h 3976254"/>
              <a:gd name="connsiteX62" fmla="*/ 2812473 w 2923309"/>
              <a:gd name="connsiteY62" fmla="*/ 3574472 h 3976254"/>
              <a:gd name="connsiteX63" fmla="*/ 2895600 w 2923309"/>
              <a:gd name="connsiteY63" fmla="*/ 3491345 h 3976254"/>
              <a:gd name="connsiteX64" fmla="*/ 2909454 w 2923309"/>
              <a:gd name="connsiteY64" fmla="*/ 3435927 h 3976254"/>
              <a:gd name="connsiteX65" fmla="*/ 2923309 w 2923309"/>
              <a:gd name="connsiteY65" fmla="*/ 3394363 h 3976254"/>
              <a:gd name="connsiteX66" fmla="*/ 2895600 w 2923309"/>
              <a:gd name="connsiteY66" fmla="*/ 3034145 h 3976254"/>
              <a:gd name="connsiteX67" fmla="*/ 2854036 w 2923309"/>
              <a:gd name="connsiteY67" fmla="*/ 2881745 h 3976254"/>
              <a:gd name="connsiteX68" fmla="*/ 2826327 w 2923309"/>
              <a:gd name="connsiteY68" fmla="*/ 2826327 h 3976254"/>
              <a:gd name="connsiteX69" fmla="*/ 2812473 w 2923309"/>
              <a:gd name="connsiteY69" fmla="*/ 2757054 h 3976254"/>
              <a:gd name="connsiteX70" fmla="*/ 2798618 w 2923309"/>
              <a:gd name="connsiteY70" fmla="*/ 2701636 h 3976254"/>
              <a:gd name="connsiteX71" fmla="*/ 2784764 w 2923309"/>
              <a:gd name="connsiteY71" fmla="*/ 1911927 h 3976254"/>
              <a:gd name="connsiteX72" fmla="*/ 2757054 w 2923309"/>
              <a:gd name="connsiteY72" fmla="*/ 1814945 h 3976254"/>
              <a:gd name="connsiteX73" fmla="*/ 2701636 w 2923309"/>
              <a:gd name="connsiteY73" fmla="*/ 1731818 h 3976254"/>
              <a:gd name="connsiteX74" fmla="*/ 2687782 w 2923309"/>
              <a:gd name="connsiteY74" fmla="*/ 1634836 h 3976254"/>
              <a:gd name="connsiteX75" fmla="*/ 2673927 w 2923309"/>
              <a:gd name="connsiteY75" fmla="*/ 1593272 h 3976254"/>
              <a:gd name="connsiteX76" fmla="*/ 2590800 w 2923309"/>
              <a:gd name="connsiteY76" fmla="*/ 1440872 h 3976254"/>
              <a:gd name="connsiteX77" fmla="*/ 2549236 w 2923309"/>
              <a:gd name="connsiteY77" fmla="*/ 1302327 h 3976254"/>
              <a:gd name="connsiteX78" fmla="*/ 2493818 w 2923309"/>
              <a:gd name="connsiteY78" fmla="*/ 1219200 h 3976254"/>
              <a:gd name="connsiteX79" fmla="*/ 2424545 w 2923309"/>
              <a:gd name="connsiteY79" fmla="*/ 1136072 h 3976254"/>
              <a:gd name="connsiteX80" fmla="*/ 2369127 w 2923309"/>
              <a:gd name="connsiteY80" fmla="*/ 1066800 h 3976254"/>
              <a:gd name="connsiteX81" fmla="*/ 2341418 w 2923309"/>
              <a:gd name="connsiteY81" fmla="*/ 1025236 h 3976254"/>
              <a:gd name="connsiteX82" fmla="*/ 2299854 w 2923309"/>
              <a:gd name="connsiteY82" fmla="*/ 983672 h 3976254"/>
              <a:gd name="connsiteX83" fmla="*/ 2230582 w 2923309"/>
              <a:gd name="connsiteY83" fmla="*/ 900545 h 3976254"/>
              <a:gd name="connsiteX84" fmla="*/ 2189018 w 2923309"/>
              <a:gd name="connsiteY84" fmla="*/ 817418 h 3976254"/>
              <a:gd name="connsiteX85" fmla="*/ 2133600 w 2923309"/>
              <a:gd name="connsiteY85" fmla="*/ 789709 h 3976254"/>
              <a:gd name="connsiteX86" fmla="*/ 2050473 w 2923309"/>
              <a:gd name="connsiteY86" fmla="*/ 734291 h 3976254"/>
              <a:gd name="connsiteX87" fmla="*/ 1967345 w 2923309"/>
              <a:gd name="connsiteY87" fmla="*/ 678872 h 3976254"/>
              <a:gd name="connsiteX88" fmla="*/ 1925782 w 2923309"/>
              <a:gd name="connsiteY88" fmla="*/ 651163 h 3976254"/>
              <a:gd name="connsiteX89" fmla="*/ 1856509 w 2923309"/>
              <a:gd name="connsiteY89" fmla="*/ 637309 h 3976254"/>
              <a:gd name="connsiteX90" fmla="*/ 1814945 w 2923309"/>
              <a:gd name="connsiteY90" fmla="*/ 609600 h 3976254"/>
              <a:gd name="connsiteX91" fmla="*/ 1759527 w 2923309"/>
              <a:gd name="connsiteY91" fmla="*/ 568036 h 3976254"/>
              <a:gd name="connsiteX92" fmla="*/ 1704109 w 2923309"/>
              <a:gd name="connsiteY92" fmla="*/ 554181 h 3976254"/>
              <a:gd name="connsiteX93" fmla="*/ 1593273 w 2923309"/>
              <a:gd name="connsiteY93" fmla="*/ 498763 h 3976254"/>
              <a:gd name="connsiteX94" fmla="*/ 1551709 w 2923309"/>
              <a:gd name="connsiteY94" fmla="*/ 471054 h 3976254"/>
              <a:gd name="connsiteX95" fmla="*/ 1510145 w 2923309"/>
              <a:gd name="connsiteY95" fmla="*/ 457200 h 3976254"/>
              <a:gd name="connsiteX96" fmla="*/ 1427018 w 2923309"/>
              <a:gd name="connsiteY96" fmla="*/ 387927 h 3976254"/>
              <a:gd name="connsiteX97" fmla="*/ 1343891 w 2923309"/>
              <a:gd name="connsiteY97" fmla="*/ 332509 h 3976254"/>
              <a:gd name="connsiteX98" fmla="*/ 1246909 w 2923309"/>
              <a:gd name="connsiteY98" fmla="*/ 277091 h 3976254"/>
              <a:gd name="connsiteX99" fmla="*/ 1219200 w 2923309"/>
              <a:gd name="connsiteY99" fmla="*/ 249381 h 3976254"/>
              <a:gd name="connsiteX100" fmla="*/ 1177636 w 2923309"/>
              <a:gd name="connsiteY100" fmla="*/ 235527 h 3976254"/>
              <a:gd name="connsiteX101" fmla="*/ 1108364 w 2923309"/>
              <a:gd name="connsiteY101" fmla="*/ 180109 h 3976254"/>
              <a:gd name="connsiteX102" fmla="*/ 1080654 w 2923309"/>
              <a:gd name="connsiteY102" fmla="*/ 152400 h 3976254"/>
              <a:gd name="connsiteX103" fmla="*/ 1025236 w 2923309"/>
              <a:gd name="connsiteY103" fmla="*/ 138545 h 3976254"/>
              <a:gd name="connsiteX104" fmla="*/ 942109 w 2923309"/>
              <a:gd name="connsiteY104" fmla="*/ 110836 h 3976254"/>
              <a:gd name="connsiteX105" fmla="*/ 845127 w 2923309"/>
              <a:gd name="connsiteY105" fmla="*/ 83127 h 3976254"/>
              <a:gd name="connsiteX106" fmla="*/ 762000 w 2923309"/>
              <a:gd name="connsiteY106" fmla="*/ 55418 h 3976254"/>
              <a:gd name="connsiteX107" fmla="*/ 124691 w 2923309"/>
              <a:gd name="connsiteY107" fmla="*/ 0 h 39762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</a:cxnLst>
            <a:rect l="l" t="t" r="r" b="b"/>
            <a:pathLst>
              <a:path w="2923309" h="3976254">
                <a:moveTo>
                  <a:pt x="124691" y="0"/>
                </a:moveTo>
                <a:lnTo>
                  <a:pt x="124691" y="0"/>
                </a:lnTo>
                <a:cubicBezTo>
                  <a:pt x="133927" y="50800"/>
                  <a:pt x="141582" y="101913"/>
                  <a:pt x="152400" y="152400"/>
                </a:cubicBezTo>
                <a:cubicBezTo>
                  <a:pt x="155460" y="166680"/>
                  <a:pt x="166254" y="179359"/>
                  <a:pt x="166254" y="193963"/>
                </a:cubicBezTo>
                <a:cubicBezTo>
                  <a:pt x="166254" y="269449"/>
                  <a:pt x="171782" y="426762"/>
                  <a:pt x="138545" y="526472"/>
                </a:cubicBezTo>
                <a:cubicBezTo>
                  <a:pt x="130680" y="550065"/>
                  <a:pt x="120072" y="572654"/>
                  <a:pt x="110836" y="595745"/>
                </a:cubicBezTo>
                <a:cubicBezTo>
                  <a:pt x="103015" y="650497"/>
                  <a:pt x="96635" y="707968"/>
                  <a:pt x="83127" y="762000"/>
                </a:cubicBezTo>
                <a:cubicBezTo>
                  <a:pt x="79585" y="776168"/>
                  <a:pt x="72815" y="789395"/>
                  <a:pt x="69273" y="803563"/>
                </a:cubicBezTo>
                <a:cubicBezTo>
                  <a:pt x="63562" y="826408"/>
                  <a:pt x="60036" y="849745"/>
                  <a:pt x="55418" y="872836"/>
                </a:cubicBezTo>
                <a:cubicBezTo>
                  <a:pt x="70808" y="1165242"/>
                  <a:pt x="41487" y="1052713"/>
                  <a:pt x="96982" y="1219200"/>
                </a:cubicBezTo>
                <a:cubicBezTo>
                  <a:pt x="101600" y="1233054"/>
                  <a:pt x="107294" y="1246595"/>
                  <a:pt x="110836" y="1260763"/>
                </a:cubicBezTo>
                <a:lnTo>
                  <a:pt x="138545" y="1371600"/>
                </a:lnTo>
                <a:cubicBezTo>
                  <a:pt x="107996" y="1615998"/>
                  <a:pt x="145966" y="1348356"/>
                  <a:pt x="96982" y="1593272"/>
                </a:cubicBezTo>
                <a:cubicBezTo>
                  <a:pt x="71510" y="1720631"/>
                  <a:pt x="105964" y="1655999"/>
                  <a:pt x="55418" y="1731818"/>
                </a:cubicBezTo>
                <a:cubicBezTo>
                  <a:pt x="50800" y="1764145"/>
                  <a:pt x="47968" y="1796779"/>
                  <a:pt x="41564" y="1828800"/>
                </a:cubicBezTo>
                <a:cubicBezTo>
                  <a:pt x="9328" y="1989979"/>
                  <a:pt x="48204" y="1699188"/>
                  <a:pt x="13854" y="1939636"/>
                </a:cubicBezTo>
                <a:cubicBezTo>
                  <a:pt x="7940" y="1981035"/>
                  <a:pt x="4618" y="2022763"/>
                  <a:pt x="0" y="2064327"/>
                </a:cubicBezTo>
                <a:cubicBezTo>
                  <a:pt x="4618" y="2138218"/>
                  <a:pt x="6835" y="2212298"/>
                  <a:pt x="13854" y="2286000"/>
                </a:cubicBezTo>
                <a:cubicBezTo>
                  <a:pt x="19075" y="2340826"/>
                  <a:pt x="38077" y="2386376"/>
                  <a:pt x="55418" y="2438400"/>
                </a:cubicBezTo>
                <a:cubicBezTo>
                  <a:pt x="60036" y="2452254"/>
                  <a:pt x="65261" y="2465921"/>
                  <a:pt x="69273" y="2479963"/>
                </a:cubicBezTo>
                <a:cubicBezTo>
                  <a:pt x="136318" y="2714622"/>
                  <a:pt x="54686" y="2421616"/>
                  <a:pt x="124691" y="2701636"/>
                </a:cubicBezTo>
                <a:cubicBezTo>
                  <a:pt x="132845" y="2734253"/>
                  <a:pt x="143164" y="2766291"/>
                  <a:pt x="152400" y="2798618"/>
                </a:cubicBezTo>
                <a:cubicBezTo>
                  <a:pt x="147782" y="2812472"/>
                  <a:pt x="148871" y="2829855"/>
                  <a:pt x="138545" y="2840181"/>
                </a:cubicBezTo>
                <a:cubicBezTo>
                  <a:pt x="128219" y="2850507"/>
                  <a:pt x="96982" y="2839432"/>
                  <a:pt x="96982" y="2854036"/>
                </a:cubicBezTo>
                <a:cubicBezTo>
                  <a:pt x="96982" y="2869358"/>
                  <a:pt x="167571" y="2917040"/>
                  <a:pt x="180109" y="2923309"/>
                </a:cubicBezTo>
                <a:cubicBezTo>
                  <a:pt x="202353" y="2934431"/>
                  <a:pt x="227138" y="2939896"/>
                  <a:pt x="249382" y="2951018"/>
                </a:cubicBezTo>
                <a:cubicBezTo>
                  <a:pt x="264275" y="2958465"/>
                  <a:pt x="275729" y="2971964"/>
                  <a:pt x="290945" y="2978727"/>
                </a:cubicBezTo>
                <a:cubicBezTo>
                  <a:pt x="317636" y="2990590"/>
                  <a:pt x="345989" y="2998412"/>
                  <a:pt x="374073" y="3006436"/>
                </a:cubicBezTo>
                <a:cubicBezTo>
                  <a:pt x="470734" y="3034053"/>
                  <a:pt x="477904" y="3032977"/>
                  <a:pt x="568036" y="3048000"/>
                </a:cubicBezTo>
                <a:cubicBezTo>
                  <a:pt x="595745" y="3066473"/>
                  <a:pt x="619571" y="3092887"/>
                  <a:pt x="651164" y="3103418"/>
                </a:cubicBezTo>
                <a:cubicBezTo>
                  <a:pt x="712320" y="3123803"/>
                  <a:pt x="679665" y="3110741"/>
                  <a:pt x="748145" y="3144981"/>
                </a:cubicBezTo>
                <a:cubicBezTo>
                  <a:pt x="813890" y="3210726"/>
                  <a:pt x="778780" y="3192139"/>
                  <a:pt x="845127" y="3214254"/>
                </a:cubicBezTo>
                <a:cubicBezTo>
                  <a:pt x="858982" y="3223490"/>
                  <a:pt x="871798" y="3234516"/>
                  <a:pt x="886691" y="3241963"/>
                </a:cubicBezTo>
                <a:cubicBezTo>
                  <a:pt x="899753" y="3248494"/>
                  <a:pt x="915731" y="3248304"/>
                  <a:pt x="928254" y="3255818"/>
                </a:cubicBezTo>
                <a:cubicBezTo>
                  <a:pt x="939455" y="3262539"/>
                  <a:pt x="945095" y="3276281"/>
                  <a:pt x="955964" y="3283527"/>
                </a:cubicBezTo>
                <a:cubicBezTo>
                  <a:pt x="973148" y="3294983"/>
                  <a:pt x="992909" y="3302000"/>
                  <a:pt x="1011382" y="3311236"/>
                </a:cubicBezTo>
                <a:cubicBezTo>
                  <a:pt x="1077849" y="3410938"/>
                  <a:pt x="983727" y="3288183"/>
                  <a:pt x="1122218" y="3380509"/>
                </a:cubicBezTo>
                <a:cubicBezTo>
                  <a:pt x="1136073" y="3389745"/>
                  <a:pt x="1148477" y="3401659"/>
                  <a:pt x="1163782" y="3408218"/>
                </a:cubicBezTo>
                <a:cubicBezTo>
                  <a:pt x="1181284" y="3415719"/>
                  <a:pt x="1200891" y="3416841"/>
                  <a:pt x="1219200" y="3422072"/>
                </a:cubicBezTo>
                <a:cubicBezTo>
                  <a:pt x="1358331" y="3461824"/>
                  <a:pt x="1142938" y="3406472"/>
                  <a:pt x="1316182" y="3449781"/>
                </a:cubicBezTo>
                <a:cubicBezTo>
                  <a:pt x="1334655" y="3459018"/>
                  <a:pt x="1352262" y="3470239"/>
                  <a:pt x="1371600" y="3477491"/>
                </a:cubicBezTo>
                <a:cubicBezTo>
                  <a:pt x="1407123" y="3490812"/>
                  <a:pt x="1435080" y="3488449"/>
                  <a:pt x="1468582" y="3505200"/>
                </a:cubicBezTo>
                <a:cubicBezTo>
                  <a:pt x="1483475" y="3512647"/>
                  <a:pt x="1494840" y="3526350"/>
                  <a:pt x="1510145" y="3532909"/>
                </a:cubicBezTo>
                <a:cubicBezTo>
                  <a:pt x="1572310" y="3559551"/>
                  <a:pt x="1553192" y="3533650"/>
                  <a:pt x="1607127" y="3560618"/>
                </a:cubicBezTo>
                <a:cubicBezTo>
                  <a:pt x="1622020" y="3568065"/>
                  <a:pt x="1633798" y="3580880"/>
                  <a:pt x="1648691" y="3588327"/>
                </a:cubicBezTo>
                <a:cubicBezTo>
                  <a:pt x="1740765" y="3634363"/>
                  <a:pt x="1721549" y="3599953"/>
                  <a:pt x="1828800" y="3671454"/>
                </a:cubicBezTo>
                <a:lnTo>
                  <a:pt x="1911927" y="3726872"/>
                </a:lnTo>
                <a:cubicBezTo>
                  <a:pt x="1925782" y="3736108"/>
                  <a:pt x="1941717" y="3742807"/>
                  <a:pt x="1953491" y="3754581"/>
                </a:cubicBezTo>
                <a:cubicBezTo>
                  <a:pt x="1979265" y="3780356"/>
                  <a:pt x="1987807" y="3792522"/>
                  <a:pt x="2022764" y="3810000"/>
                </a:cubicBezTo>
                <a:cubicBezTo>
                  <a:pt x="2035826" y="3816531"/>
                  <a:pt x="2050904" y="3818101"/>
                  <a:pt x="2064327" y="3823854"/>
                </a:cubicBezTo>
                <a:cubicBezTo>
                  <a:pt x="2193460" y="3879196"/>
                  <a:pt x="2047448" y="3828928"/>
                  <a:pt x="2175164" y="3865418"/>
                </a:cubicBezTo>
                <a:cubicBezTo>
                  <a:pt x="2189206" y="3869430"/>
                  <a:pt x="2203304" y="3873519"/>
                  <a:pt x="2216727" y="3879272"/>
                </a:cubicBezTo>
                <a:cubicBezTo>
                  <a:pt x="2272238" y="3903062"/>
                  <a:pt x="2261723" y="3907839"/>
                  <a:pt x="2313709" y="3920836"/>
                </a:cubicBezTo>
                <a:cubicBezTo>
                  <a:pt x="2336554" y="3926547"/>
                  <a:pt x="2360137" y="3928980"/>
                  <a:pt x="2382982" y="3934691"/>
                </a:cubicBezTo>
                <a:cubicBezTo>
                  <a:pt x="2397150" y="3938233"/>
                  <a:pt x="2410503" y="3944533"/>
                  <a:pt x="2424545" y="3948545"/>
                </a:cubicBezTo>
                <a:cubicBezTo>
                  <a:pt x="2546320" y="3983338"/>
                  <a:pt x="2421874" y="3943037"/>
                  <a:pt x="2521527" y="3976254"/>
                </a:cubicBezTo>
                <a:cubicBezTo>
                  <a:pt x="2622791" y="3908745"/>
                  <a:pt x="2502910" y="3998594"/>
                  <a:pt x="2590800" y="3893127"/>
                </a:cubicBezTo>
                <a:cubicBezTo>
                  <a:pt x="2601460" y="3880335"/>
                  <a:pt x="2618509" y="3874654"/>
                  <a:pt x="2632364" y="3865418"/>
                </a:cubicBezTo>
                <a:cubicBezTo>
                  <a:pt x="2650837" y="3837709"/>
                  <a:pt x="2664234" y="3805840"/>
                  <a:pt x="2687782" y="3782291"/>
                </a:cubicBezTo>
                <a:cubicBezTo>
                  <a:pt x="2697018" y="3773054"/>
                  <a:pt x="2708245" y="3765450"/>
                  <a:pt x="2715491" y="3754581"/>
                </a:cubicBezTo>
                <a:cubicBezTo>
                  <a:pt x="2726947" y="3737397"/>
                  <a:pt x="2733964" y="3717636"/>
                  <a:pt x="2743200" y="3699163"/>
                </a:cubicBezTo>
                <a:cubicBezTo>
                  <a:pt x="2775017" y="3571892"/>
                  <a:pt x="2729034" y="3703015"/>
                  <a:pt x="2798618" y="3616036"/>
                </a:cubicBezTo>
                <a:cubicBezTo>
                  <a:pt x="2807741" y="3604632"/>
                  <a:pt x="2805227" y="3587152"/>
                  <a:pt x="2812473" y="3574472"/>
                </a:cubicBezTo>
                <a:cubicBezTo>
                  <a:pt x="2844199" y="3518951"/>
                  <a:pt x="2849121" y="3522330"/>
                  <a:pt x="2895600" y="3491345"/>
                </a:cubicBezTo>
                <a:cubicBezTo>
                  <a:pt x="2900218" y="3472872"/>
                  <a:pt x="2904223" y="3454236"/>
                  <a:pt x="2909454" y="3435927"/>
                </a:cubicBezTo>
                <a:cubicBezTo>
                  <a:pt x="2913466" y="3421885"/>
                  <a:pt x="2923309" y="3408967"/>
                  <a:pt x="2923309" y="3394363"/>
                </a:cubicBezTo>
                <a:cubicBezTo>
                  <a:pt x="2923309" y="3287980"/>
                  <a:pt x="2920022" y="3148117"/>
                  <a:pt x="2895600" y="3034145"/>
                </a:cubicBezTo>
                <a:cubicBezTo>
                  <a:pt x="2892571" y="3020010"/>
                  <a:pt x="2869111" y="2916920"/>
                  <a:pt x="2854036" y="2881745"/>
                </a:cubicBezTo>
                <a:cubicBezTo>
                  <a:pt x="2845900" y="2862762"/>
                  <a:pt x="2835563" y="2844800"/>
                  <a:pt x="2826327" y="2826327"/>
                </a:cubicBezTo>
                <a:cubicBezTo>
                  <a:pt x="2821709" y="2803236"/>
                  <a:pt x="2817581" y="2780042"/>
                  <a:pt x="2812473" y="2757054"/>
                </a:cubicBezTo>
                <a:cubicBezTo>
                  <a:pt x="2808342" y="2738466"/>
                  <a:pt x="2799242" y="2720667"/>
                  <a:pt x="2798618" y="2701636"/>
                </a:cubicBezTo>
                <a:cubicBezTo>
                  <a:pt x="2789991" y="2438501"/>
                  <a:pt x="2793391" y="2175062"/>
                  <a:pt x="2784764" y="1911927"/>
                </a:cubicBezTo>
                <a:cubicBezTo>
                  <a:pt x="2784514" y="1904303"/>
                  <a:pt x="2763779" y="1827050"/>
                  <a:pt x="2757054" y="1814945"/>
                </a:cubicBezTo>
                <a:cubicBezTo>
                  <a:pt x="2740881" y="1785834"/>
                  <a:pt x="2701636" y="1731818"/>
                  <a:pt x="2701636" y="1731818"/>
                </a:cubicBezTo>
                <a:cubicBezTo>
                  <a:pt x="2697018" y="1699491"/>
                  <a:pt x="2694186" y="1666857"/>
                  <a:pt x="2687782" y="1634836"/>
                </a:cubicBezTo>
                <a:cubicBezTo>
                  <a:pt x="2684918" y="1620515"/>
                  <a:pt x="2679970" y="1606567"/>
                  <a:pt x="2673927" y="1593272"/>
                </a:cubicBezTo>
                <a:cubicBezTo>
                  <a:pt x="2629024" y="1494485"/>
                  <a:pt x="2634181" y="1505944"/>
                  <a:pt x="2590800" y="1440872"/>
                </a:cubicBezTo>
                <a:cubicBezTo>
                  <a:pt x="2583055" y="1409894"/>
                  <a:pt x="2562727" y="1322563"/>
                  <a:pt x="2549236" y="1302327"/>
                </a:cubicBezTo>
                <a:cubicBezTo>
                  <a:pt x="2530763" y="1274618"/>
                  <a:pt x="2517366" y="1242748"/>
                  <a:pt x="2493818" y="1219200"/>
                </a:cubicBezTo>
                <a:cubicBezTo>
                  <a:pt x="2440480" y="1165862"/>
                  <a:pt x="2463122" y="1193939"/>
                  <a:pt x="2424545" y="1136072"/>
                </a:cubicBezTo>
                <a:cubicBezTo>
                  <a:pt x="2397574" y="1055157"/>
                  <a:pt x="2431794" y="1129467"/>
                  <a:pt x="2369127" y="1066800"/>
                </a:cubicBezTo>
                <a:cubicBezTo>
                  <a:pt x="2357353" y="1055026"/>
                  <a:pt x="2352078" y="1038028"/>
                  <a:pt x="2341418" y="1025236"/>
                </a:cubicBezTo>
                <a:cubicBezTo>
                  <a:pt x="2328875" y="1010184"/>
                  <a:pt x="2312397" y="998724"/>
                  <a:pt x="2299854" y="983672"/>
                </a:cubicBezTo>
                <a:cubicBezTo>
                  <a:pt x="2203403" y="867931"/>
                  <a:pt x="2352019" y="1021985"/>
                  <a:pt x="2230582" y="900545"/>
                </a:cubicBezTo>
                <a:cubicBezTo>
                  <a:pt x="2221126" y="872176"/>
                  <a:pt x="2213809" y="838077"/>
                  <a:pt x="2189018" y="817418"/>
                </a:cubicBezTo>
                <a:cubicBezTo>
                  <a:pt x="2173152" y="804196"/>
                  <a:pt x="2151310" y="800335"/>
                  <a:pt x="2133600" y="789709"/>
                </a:cubicBezTo>
                <a:cubicBezTo>
                  <a:pt x="2105044" y="772575"/>
                  <a:pt x="2078182" y="752764"/>
                  <a:pt x="2050473" y="734291"/>
                </a:cubicBezTo>
                <a:lnTo>
                  <a:pt x="1967345" y="678872"/>
                </a:lnTo>
                <a:cubicBezTo>
                  <a:pt x="1953491" y="669636"/>
                  <a:pt x="1942110" y="654428"/>
                  <a:pt x="1925782" y="651163"/>
                </a:cubicBezTo>
                <a:lnTo>
                  <a:pt x="1856509" y="637309"/>
                </a:lnTo>
                <a:cubicBezTo>
                  <a:pt x="1842654" y="628073"/>
                  <a:pt x="1828495" y="619278"/>
                  <a:pt x="1814945" y="609600"/>
                </a:cubicBezTo>
                <a:cubicBezTo>
                  <a:pt x="1796155" y="596179"/>
                  <a:pt x="1780180" y="578363"/>
                  <a:pt x="1759527" y="568036"/>
                </a:cubicBezTo>
                <a:cubicBezTo>
                  <a:pt x="1742496" y="559520"/>
                  <a:pt x="1722582" y="558799"/>
                  <a:pt x="1704109" y="554181"/>
                </a:cubicBezTo>
                <a:cubicBezTo>
                  <a:pt x="1652388" y="476600"/>
                  <a:pt x="1707046" y="536688"/>
                  <a:pt x="1593273" y="498763"/>
                </a:cubicBezTo>
                <a:cubicBezTo>
                  <a:pt x="1577476" y="493497"/>
                  <a:pt x="1566602" y="478500"/>
                  <a:pt x="1551709" y="471054"/>
                </a:cubicBezTo>
                <a:cubicBezTo>
                  <a:pt x="1538647" y="464523"/>
                  <a:pt x="1524000" y="461818"/>
                  <a:pt x="1510145" y="457200"/>
                </a:cubicBezTo>
                <a:cubicBezTo>
                  <a:pt x="1361619" y="358181"/>
                  <a:pt x="1587038" y="512387"/>
                  <a:pt x="1427018" y="387927"/>
                </a:cubicBezTo>
                <a:cubicBezTo>
                  <a:pt x="1400731" y="367481"/>
                  <a:pt x="1371600" y="350982"/>
                  <a:pt x="1343891" y="332509"/>
                </a:cubicBezTo>
                <a:cubicBezTo>
                  <a:pt x="1285144" y="293345"/>
                  <a:pt x="1317218" y="312245"/>
                  <a:pt x="1246909" y="277091"/>
                </a:cubicBezTo>
                <a:cubicBezTo>
                  <a:pt x="1237673" y="267854"/>
                  <a:pt x="1230401" y="256102"/>
                  <a:pt x="1219200" y="249381"/>
                </a:cubicBezTo>
                <a:cubicBezTo>
                  <a:pt x="1206677" y="241867"/>
                  <a:pt x="1189040" y="244650"/>
                  <a:pt x="1177636" y="235527"/>
                </a:cubicBezTo>
                <a:cubicBezTo>
                  <a:pt x="1088110" y="163907"/>
                  <a:pt x="1212835" y="214932"/>
                  <a:pt x="1108364" y="180109"/>
                </a:cubicBezTo>
                <a:cubicBezTo>
                  <a:pt x="1099127" y="170873"/>
                  <a:pt x="1092337" y="158242"/>
                  <a:pt x="1080654" y="152400"/>
                </a:cubicBezTo>
                <a:cubicBezTo>
                  <a:pt x="1063623" y="143885"/>
                  <a:pt x="1043474" y="144017"/>
                  <a:pt x="1025236" y="138545"/>
                </a:cubicBezTo>
                <a:cubicBezTo>
                  <a:pt x="997260" y="130152"/>
                  <a:pt x="970193" y="118860"/>
                  <a:pt x="942109" y="110836"/>
                </a:cubicBezTo>
                <a:cubicBezTo>
                  <a:pt x="909782" y="101600"/>
                  <a:pt x="877261" y="93014"/>
                  <a:pt x="845127" y="83127"/>
                </a:cubicBezTo>
                <a:cubicBezTo>
                  <a:pt x="817211" y="74537"/>
                  <a:pt x="791199" y="56130"/>
                  <a:pt x="762000" y="55418"/>
                </a:cubicBezTo>
                <a:cubicBezTo>
                  <a:pt x="180113" y="41225"/>
                  <a:pt x="230909" y="9236"/>
                  <a:pt x="124691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290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Vrije vorm 1"/>
          <p:cNvSpPr/>
          <p:nvPr/>
        </p:nvSpPr>
        <p:spPr>
          <a:xfrm>
            <a:off x="4793635" y="637309"/>
            <a:ext cx="2452292" cy="2729346"/>
          </a:xfrm>
          <a:custGeom>
            <a:avLst/>
            <a:gdLst>
              <a:gd name="connsiteX0" fmla="*/ 27747 w 2452292"/>
              <a:gd name="connsiteY0" fmla="*/ 0 h 2729346"/>
              <a:gd name="connsiteX1" fmla="*/ 27747 w 2452292"/>
              <a:gd name="connsiteY1" fmla="*/ 0 h 2729346"/>
              <a:gd name="connsiteX2" fmla="*/ 55456 w 2452292"/>
              <a:gd name="connsiteY2" fmla="*/ 152400 h 2729346"/>
              <a:gd name="connsiteX3" fmla="*/ 55456 w 2452292"/>
              <a:gd name="connsiteY3" fmla="*/ 775855 h 2729346"/>
              <a:gd name="connsiteX4" fmla="*/ 41601 w 2452292"/>
              <a:gd name="connsiteY4" fmla="*/ 886691 h 2729346"/>
              <a:gd name="connsiteX5" fmla="*/ 13892 w 2452292"/>
              <a:gd name="connsiteY5" fmla="*/ 2202873 h 2729346"/>
              <a:gd name="connsiteX6" fmla="*/ 38 w 2452292"/>
              <a:gd name="connsiteY6" fmla="*/ 2299855 h 2729346"/>
              <a:gd name="connsiteX7" fmla="*/ 27747 w 2452292"/>
              <a:gd name="connsiteY7" fmla="*/ 2729346 h 2729346"/>
              <a:gd name="connsiteX8" fmla="*/ 152438 w 2452292"/>
              <a:gd name="connsiteY8" fmla="*/ 2660073 h 2729346"/>
              <a:gd name="connsiteX9" fmla="*/ 194001 w 2452292"/>
              <a:gd name="connsiteY9" fmla="*/ 2632364 h 2729346"/>
              <a:gd name="connsiteX10" fmla="*/ 304838 w 2452292"/>
              <a:gd name="connsiteY10" fmla="*/ 2604655 h 2729346"/>
              <a:gd name="connsiteX11" fmla="*/ 360256 w 2452292"/>
              <a:gd name="connsiteY11" fmla="*/ 2590800 h 2729346"/>
              <a:gd name="connsiteX12" fmla="*/ 401820 w 2452292"/>
              <a:gd name="connsiteY12" fmla="*/ 2576946 h 2729346"/>
              <a:gd name="connsiteX13" fmla="*/ 484947 w 2452292"/>
              <a:gd name="connsiteY13" fmla="*/ 2535382 h 2729346"/>
              <a:gd name="connsiteX14" fmla="*/ 526510 w 2452292"/>
              <a:gd name="connsiteY14" fmla="*/ 2507673 h 2729346"/>
              <a:gd name="connsiteX15" fmla="*/ 581929 w 2452292"/>
              <a:gd name="connsiteY15" fmla="*/ 2479964 h 2729346"/>
              <a:gd name="connsiteX16" fmla="*/ 623492 w 2452292"/>
              <a:gd name="connsiteY16" fmla="*/ 2452255 h 2729346"/>
              <a:gd name="connsiteX17" fmla="*/ 706620 w 2452292"/>
              <a:gd name="connsiteY17" fmla="*/ 2424546 h 2729346"/>
              <a:gd name="connsiteX18" fmla="*/ 734329 w 2452292"/>
              <a:gd name="connsiteY18" fmla="*/ 2396836 h 2729346"/>
              <a:gd name="connsiteX19" fmla="*/ 803601 w 2452292"/>
              <a:gd name="connsiteY19" fmla="*/ 2382982 h 2729346"/>
              <a:gd name="connsiteX20" fmla="*/ 886729 w 2452292"/>
              <a:gd name="connsiteY20" fmla="*/ 2355273 h 2729346"/>
              <a:gd name="connsiteX21" fmla="*/ 956001 w 2452292"/>
              <a:gd name="connsiteY21" fmla="*/ 2327564 h 2729346"/>
              <a:gd name="connsiteX22" fmla="*/ 1094547 w 2452292"/>
              <a:gd name="connsiteY22" fmla="*/ 2286000 h 2729346"/>
              <a:gd name="connsiteX23" fmla="*/ 1177674 w 2452292"/>
              <a:gd name="connsiteY23" fmla="*/ 2244436 h 2729346"/>
              <a:gd name="connsiteX24" fmla="*/ 1219238 w 2452292"/>
              <a:gd name="connsiteY24" fmla="*/ 2216727 h 2729346"/>
              <a:gd name="connsiteX25" fmla="*/ 1330074 w 2452292"/>
              <a:gd name="connsiteY25" fmla="*/ 2189018 h 2729346"/>
              <a:gd name="connsiteX26" fmla="*/ 1427056 w 2452292"/>
              <a:gd name="connsiteY26" fmla="*/ 2147455 h 2729346"/>
              <a:gd name="connsiteX27" fmla="*/ 1454765 w 2452292"/>
              <a:gd name="connsiteY27" fmla="*/ 2105891 h 2729346"/>
              <a:gd name="connsiteX28" fmla="*/ 1537892 w 2452292"/>
              <a:gd name="connsiteY28" fmla="*/ 2050473 h 2729346"/>
              <a:gd name="connsiteX29" fmla="*/ 1621020 w 2452292"/>
              <a:gd name="connsiteY29" fmla="*/ 2008909 h 2729346"/>
              <a:gd name="connsiteX30" fmla="*/ 1676438 w 2452292"/>
              <a:gd name="connsiteY30" fmla="*/ 1967346 h 2729346"/>
              <a:gd name="connsiteX31" fmla="*/ 1787274 w 2452292"/>
              <a:gd name="connsiteY31" fmla="*/ 1884218 h 2729346"/>
              <a:gd name="connsiteX32" fmla="*/ 1828838 w 2452292"/>
              <a:gd name="connsiteY32" fmla="*/ 1870364 h 2729346"/>
              <a:gd name="connsiteX33" fmla="*/ 1939674 w 2452292"/>
              <a:gd name="connsiteY33" fmla="*/ 1773382 h 2729346"/>
              <a:gd name="connsiteX34" fmla="*/ 2022801 w 2452292"/>
              <a:gd name="connsiteY34" fmla="*/ 1745673 h 2729346"/>
              <a:gd name="connsiteX35" fmla="*/ 2105929 w 2452292"/>
              <a:gd name="connsiteY35" fmla="*/ 1690255 h 2729346"/>
              <a:gd name="connsiteX36" fmla="*/ 2147492 w 2452292"/>
              <a:gd name="connsiteY36" fmla="*/ 1676400 h 2729346"/>
              <a:gd name="connsiteX37" fmla="*/ 2189056 w 2452292"/>
              <a:gd name="connsiteY37" fmla="*/ 1648691 h 2729346"/>
              <a:gd name="connsiteX38" fmla="*/ 2230620 w 2452292"/>
              <a:gd name="connsiteY38" fmla="*/ 1634836 h 2729346"/>
              <a:gd name="connsiteX39" fmla="*/ 2286038 w 2452292"/>
              <a:gd name="connsiteY39" fmla="*/ 1607127 h 2729346"/>
              <a:gd name="connsiteX40" fmla="*/ 2396874 w 2452292"/>
              <a:gd name="connsiteY40" fmla="*/ 1565564 h 2729346"/>
              <a:gd name="connsiteX41" fmla="*/ 2438438 w 2452292"/>
              <a:gd name="connsiteY41" fmla="*/ 1537855 h 2729346"/>
              <a:gd name="connsiteX42" fmla="*/ 2452292 w 2452292"/>
              <a:gd name="connsiteY42" fmla="*/ 1496291 h 2729346"/>
              <a:gd name="connsiteX43" fmla="*/ 2410729 w 2452292"/>
              <a:gd name="connsiteY43" fmla="*/ 1343891 h 2729346"/>
              <a:gd name="connsiteX44" fmla="*/ 2369165 w 2452292"/>
              <a:gd name="connsiteY44" fmla="*/ 1316182 h 2729346"/>
              <a:gd name="connsiteX45" fmla="*/ 2327601 w 2452292"/>
              <a:gd name="connsiteY45" fmla="*/ 1260764 h 2729346"/>
              <a:gd name="connsiteX46" fmla="*/ 2272183 w 2452292"/>
              <a:gd name="connsiteY46" fmla="*/ 1233055 h 2729346"/>
              <a:gd name="connsiteX47" fmla="*/ 2244474 w 2452292"/>
              <a:gd name="connsiteY47" fmla="*/ 1177636 h 2729346"/>
              <a:gd name="connsiteX48" fmla="*/ 2202910 w 2452292"/>
              <a:gd name="connsiteY48" fmla="*/ 1136073 h 2729346"/>
              <a:gd name="connsiteX49" fmla="*/ 2189056 w 2452292"/>
              <a:gd name="connsiteY49" fmla="*/ 1094509 h 2729346"/>
              <a:gd name="connsiteX50" fmla="*/ 2161347 w 2452292"/>
              <a:gd name="connsiteY50" fmla="*/ 1052946 h 2729346"/>
              <a:gd name="connsiteX51" fmla="*/ 2133638 w 2452292"/>
              <a:gd name="connsiteY51" fmla="*/ 969818 h 2729346"/>
              <a:gd name="connsiteX52" fmla="*/ 2064365 w 2452292"/>
              <a:gd name="connsiteY52" fmla="*/ 886691 h 2729346"/>
              <a:gd name="connsiteX53" fmla="*/ 2008947 w 2452292"/>
              <a:gd name="connsiteY53" fmla="*/ 817418 h 2729346"/>
              <a:gd name="connsiteX54" fmla="*/ 1939674 w 2452292"/>
              <a:gd name="connsiteY54" fmla="*/ 748146 h 2729346"/>
              <a:gd name="connsiteX55" fmla="*/ 1870401 w 2452292"/>
              <a:gd name="connsiteY55" fmla="*/ 706582 h 2729346"/>
              <a:gd name="connsiteX56" fmla="*/ 1828838 w 2452292"/>
              <a:gd name="connsiteY56" fmla="*/ 665018 h 2729346"/>
              <a:gd name="connsiteX57" fmla="*/ 1731856 w 2452292"/>
              <a:gd name="connsiteY57" fmla="*/ 623455 h 2729346"/>
              <a:gd name="connsiteX58" fmla="*/ 1690292 w 2452292"/>
              <a:gd name="connsiteY58" fmla="*/ 595746 h 2729346"/>
              <a:gd name="connsiteX59" fmla="*/ 1621020 w 2452292"/>
              <a:gd name="connsiteY59" fmla="*/ 540327 h 2729346"/>
              <a:gd name="connsiteX60" fmla="*/ 1579456 w 2452292"/>
              <a:gd name="connsiteY60" fmla="*/ 526473 h 2729346"/>
              <a:gd name="connsiteX61" fmla="*/ 1537892 w 2452292"/>
              <a:gd name="connsiteY61" fmla="*/ 498764 h 2729346"/>
              <a:gd name="connsiteX62" fmla="*/ 1510183 w 2452292"/>
              <a:gd name="connsiteY62" fmla="*/ 457200 h 2729346"/>
              <a:gd name="connsiteX63" fmla="*/ 1468620 w 2452292"/>
              <a:gd name="connsiteY63" fmla="*/ 443346 h 2729346"/>
              <a:gd name="connsiteX64" fmla="*/ 1399347 w 2452292"/>
              <a:gd name="connsiteY64" fmla="*/ 401782 h 2729346"/>
              <a:gd name="connsiteX65" fmla="*/ 1316220 w 2452292"/>
              <a:gd name="connsiteY65" fmla="*/ 346364 h 2729346"/>
              <a:gd name="connsiteX66" fmla="*/ 1274656 w 2452292"/>
              <a:gd name="connsiteY66" fmla="*/ 332509 h 2729346"/>
              <a:gd name="connsiteX67" fmla="*/ 1191529 w 2452292"/>
              <a:gd name="connsiteY67" fmla="*/ 277091 h 2729346"/>
              <a:gd name="connsiteX68" fmla="*/ 1149965 w 2452292"/>
              <a:gd name="connsiteY68" fmla="*/ 263236 h 2729346"/>
              <a:gd name="connsiteX69" fmla="*/ 1108401 w 2452292"/>
              <a:gd name="connsiteY69" fmla="*/ 235527 h 2729346"/>
              <a:gd name="connsiteX70" fmla="*/ 1025274 w 2452292"/>
              <a:gd name="connsiteY70" fmla="*/ 207818 h 2729346"/>
              <a:gd name="connsiteX71" fmla="*/ 886729 w 2452292"/>
              <a:gd name="connsiteY71" fmla="*/ 152400 h 2729346"/>
              <a:gd name="connsiteX72" fmla="*/ 775892 w 2452292"/>
              <a:gd name="connsiteY72" fmla="*/ 124691 h 2729346"/>
              <a:gd name="connsiteX73" fmla="*/ 720474 w 2452292"/>
              <a:gd name="connsiteY73" fmla="*/ 96982 h 2729346"/>
              <a:gd name="connsiteX74" fmla="*/ 665056 w 2452292"/>
              <a:gd name="connsiteY74" fmla="*/ 83127 h 2729346"/>
              <a:gd name="connsiteX75" fmla="*/ 457238 w 2452292"/>
              <a:gd name="connsiteY75" fmla="*/ 27709 h 2729346"/>
              <a:gd name="connsiteX76" fmla="*/ 138583 w 2452292"/>
              <a:gd name="connsiteY76" fmla="*/ 41564 h 2729346"/>
              <a:gd name="connsiteX77" fmla="*/ 41601 w 2452292"/>
              <a:gd name="connsiteY77" fmla="*/ 27709 h 2729346"/>
              <a:gd name="connsiteX78" fmla="*/ 27747 w 2452292"/>
              <a:gd name="connsiteY78" fmla="*/ 0 h 2729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2452292" h="2729346">
                <a:moveTo>
                  <a:pt x="27747" y="0"/>
                </a:moveTo>
                <a:lnTo>
                  <a:pt x="27747" y="0"/>
                </a:lnTo>
                <a:cubicBezTo>
                  <a:pt x="36983" y="50800"/>
                  <a:pt x="50637" y="100993"/>
                  <a:pt x="55456" y="152400"/>
                </a:cubicBezTo>
                <a:cubicBezTo>
                  <a:pt x="77300" y="385410"/>
                  <a:pt x="70251" y="539136"/>
                  <a:pt x="55456" y="775855"/>
                </a:cubicBezTo>
                <a:cubicBezTo>
                  <a:pt x="53133" y="813015"/>
                  <a:pt x="46219" y="849746"/>
                  <a:pt x="41601" y="886691"/>
                </a:cubicBezTo>
                <a:cubicBezTo>
                  <a:pt x="32365" y="1325418"/>
                  <a:pt x="26793" y="1764238"/>
                  <a:pt x="13892" y="2202873"/>
                </a:cubicBezTo>
                <a:cubicBezTo>
                  <a:pt x="12932" y="2235514"/>
                  <a:pt x="-821" y="2267211"/>
                  <a:pt x="38" y="2299855"/>
                </a:cubicBezTo>
                <a:cubicBezTo>
                  <a:pt x="3812" y="2443267"/>
                  <a:pt x="18511" y="2586182"/>
                  <a:pt x="27747" y="2729346"/>
                </a:cubicBezTo>
                <a:cubicBezTo>
                  <a:pt x="100903" y="2704960"/>
                  <a:pt x="57160" y="2723591"/>
                  <a:pt x="152438" y="2660073"/>
                </a:cubicBezTo>
                <a:cubicBezTo>
                  <a:pt x="166292" y="2650837"/>
                  <a:pt x="177847" y="2636402"/>
                  <a:pt x="194001" y="2632364"/>
                </a:cubicBezTo>
                <a:lnTo>
                  <a:pt x="304838" y="2604655"/>
                </a:lnTo>
                <a:cubicBezTo>
                  <a:pt x="323311" y="2600037"/>
                  <a:pt x="342192" y="2596821"/>
                  <a:pt x="360256" y="2590800"/>
                </a:cubicBezTo>
                <a:lnTo>
                  <a:pt x="401820" y="2576946"/>
                </a:lnTo>
                <a:cubicBezTo>
                  <a:pt x="457589" y="2521175"/>
                  <a:pt x="395579" y="2573682"/>
                  <a:pt x="484947" y="2535382"/>
                </a:cubicBezTo>
                <a:cubicBezTo>
                  <a:pt x="500252" y="2528823"/>
                  <a:pt x="512053" y="2515934"/>
                  <a:pt x="526510" y="2507673"/>
                </a:cubicBezTo>
                <a:cubicBezTo>
                  <a:pt x="544442" y="2497426"/>
                  <a:pt x="563997" y="2490211"/>
                  <a:pt x="581929" y="2479964"/>
                </a:cubicBezTo>
                <a:cubicBezTo>
                  <a:pt x="596386" y="2471703"/>
                  <a:pt x="608276" y="2459018"/>
                  <a:pt x="623492" y="2452255"/>
                </a:cubicBezTo>
                <a:cubicBezTo>
                  <a:pt x="650183" y="2440392"/>
                  <a:pt x="706620" y="2424546"/>
                  <a:pt x="706620" y="2424546"/>
                </a:cubicBezTo>
                <a:cubicBezTo>
                  <a:pt x="715856" y="2415309"/>
                  <a:pt x="722323" y="2401982"/>
                  <a:pt x="734329" y="2396836"/>
                </a:cubicBezTo>
                <a:cubicBezTo>
                  <a:pt x="755973" y="2387560"/>
                  <a:pt x="780883" y="2389178"/>
                  <a:pt x="803601" y="2382982"/>
                </a:cubicBezTo>
                <a:cubicBezTo>
                  <a:pt x="831780" y="2375297"/>
                  <a:pt x="859279" y="2365255"/>
                  <a:pt x="886729" y="2355273"/>
                </a:cubicBezTo>
                <a:cubicBezTo>
                  <a:pt x="910101" y="2346774"/>
                  <a:pt x="932408" y="2335428"/>
                  <a:pt x="956001" y="2327564"/>
                </a:cubicBezTo>
                <a:cubicBezTo>
                  <a:pt x="994723" y="2314657"/>
                  <a:pt x="1062431" y="2307411"/>
                  <a:pt x="1094547" y="2286000"/>
                </a:cubicBezTo>
                <a:cubicBezTo>
                  <a:pt x="1213654" y="2206594"/>
                  <a:pt x="1062959" y="2301794"/>
                  <a:pt x="1177674" y="2244436"/>
                </a:cubicBezTo>
                <a:cubicBezTo>
                  <a:pt x="1192567" y="2236989"/>
                  <a:pt x="1203647" y="2222574"/>
                  <a:pt x="1219238" y="2216727"/>
                </a:cubicBezTo>
                <a:cubicBezTo>
                  <a:pt x="1282483" y="2193010"/>
                  <a:pt x="1278790" y="2214660"/>
                  <a:pt x="1330074" y="2189018"/>
                </a:cubicBezTo>
                <a:cubicBezTo>
                  <a:pt x="1425750" y="2141180"/>
                  <a:pt x="1311723" y="2176287"/>
                  <a:pt x="1427056" y="2147455"/>
                </a:cubicBezTo>
                <a:cubicBezTo>
                  <a:pt x="1436292" y="2133600"/>
                  <a:pt x="1442234" y="2116856"/>
                  <a:pt x="1454765" y="2105891"/>
                </a:cubicBezTo>
                <a:cubicBezTo>
                  <a:pt x="1479827" y="2083961"/>
                  <a:pt x="1506299" y="2061004"/>
                  <a:pt x="1537892" y="2050473"/>
                </a:cubicBezTo>
                <a:cubicBezTo>
                  <a:pt x="1589364" y="2033315"/>
                  <a:pt x="1574019" y="2042481"/>
                  <a:pt x="1621020" y="2008909"/>
                </a:cubicBezTo>
                <a:cubicBezTo>
                  <a:pt x="1639810" y="1995488"/>
                  <a:pt x="1658699" y="1982128"/>
                  <a:pt x="1676438" y="1967346"/>
                </a:cubicBezTo>
                <a:cubicBezTo>
                  <a:pt x="1720203" y="1930875"/>
                  <a:pt x="1712377" y="1909182"/>
                  <a:pt x="1787274" y="1884218"/>
                </a:cubicBezTo>
                <a:lnTo>
                  <a:pt x="1828838" y="1870364"/>
                </a:lnTo>
                <a:cubicBezTo>
                  <a:pt x="1861165" y="1821873"/>
                  <a:pt x="1870401" y="1796473"/>
                  <a:pt x="1939674" y="1773382"/>
                </a:cubicBezTo>
                <a:lnTo>
                  <a:pt x="2022801" y="1745673"/>
                </a:lnTo>
                <a:cubicBezTo>
                  <a:pt x="2050510" y="1727200"/>
                  <a:pt x="2074336" y="1700787"/>
                  <a:pt x="2105929" y="1690255"/>
                </a:cubicBezTo>
                <a:cubicBezTo>
                  <a:pt x="2119783" y="1685637"/>
                  <a:pt x="2134430" y="1682931"/>
                  <a:pt x="2147492" y="1676400"/>
                </a:cubicBezTo>
                <a:cubicBezTo>
                  <a:pt x="2162385" y="1668953"/>
                  <a:pt x="2174163" y="1656138"/>
                  <a:pt x="2189056" y="1648691"/>
                </a:cubicBezTo>
                <a:cubicBezTo>
                  <a:pt x="2202118" y="1642160"/>
                  <a:pt x="2217197" y="1640589"/>
                  <a:pt x="2230620" y="1634836"/>
                </a:cubicBezTo>
                <a:cubicBezTo>
                  <a:pt x="2249603" y="1626700"/>
                  <a:pt x="2267165" y="1615515"/>
                  <a:pt x="2286038" y="1607127"/>
                </a:cubicBezTo>
                <a:cubicBezTo>
                  <a:pt x="2335743" y="1585036"/>
                  <a:pt x="2351169" y="1580798"/>
                  <a:pt x="2396874" y="1565564"/>
                </a:cubicBezTo>
                <a:cubicBezTo>
                  <a:pt x="2410729" y="1556328"/>
                  <a:pt x="2428036" y="1550857"/>
                  <a:pt x="2438438" y="1537855"/>
                </a:cubicBezTo>
                <a:cubicBezTo>
                  <a:pt x="2447561" y="1526451"/>
                  <a:pt x="2452292" y="1510895"/>
                  <a:pt x="2452292" y="1496291"/>
                </a:cubicBezTo>
                <a:cubicBezTo>
                  <a:pt x="2452292" y="1438923"/>
                  <a:pt x="2451972" y="1385134"/>
                  <a:pt x="2410729" y="1343891"/>
                </a:cubicBezTo>
                <a:cubicBezTo>
                  <a:pt x="2398955" y="1332117"/>
                  <a:pt x="2380939" y="1327956"/>
                  <a:pt x="2369165" y="1316182"/>
                </a:cubicBezTo>
                <a:cubicBezTo>
                  <a:pt x="2352837" y="1299854"/>
                  <a:pt x="2345133" y="1275791"/>
                  <a:pt x="2327601" y="1260764"/>
                </a:cubicBezTo>
                <a:cubicBezTo>
                  <a:pt x="2311920" y="1247323"/>
                  <a:pt x="2290656" y="1242291"/>
                  <a:pt x="2272183" y="1233055"/>
                </a:cubicBezTo>
                <a:cubicBezTo>
                  <a:pt x="2262947" y="1214582"/>
                  <a:pt x="2256479" y="1194442"/>
                  <a:pt x="2244474" y="1177636"/>
                </a:cubicBezTo>
                <a:cubicBezTo>
                  <a:pt x="2233086" y="1161692"/>
                  <a:pt x="2213778" y="1152376"/>
                  <a:pt x="2202910" y="1136073"/>
                </a:cubicBezTo>
                <a:cubicBezTo>
                  <a:pt x="2194809" y="1123922"/>
                  <a:pt x="2195587" y="1107571"/>
                  <a:pt x="2189056" y="1094509"/>
                </a:cubicBezTo>
                <a:cubicBezTo>
                  <a:pt x="2181610" y="1079616"/>
                  <a:pt x="2168110" y="1068162"/>
                  <a:pt x="2161347" y="1052946"/>
                </a:cubicBezTo>
                <a:cubicBezTo>
                  <a:pt x="2149484" y="1026255"/>
                  <a:pt x="2149840" y="994121"/>
                  <a:pt x="2133638" y="969818"/>
                </a:cubicBezTo>
                <a:cubicBezTo>
                  <a:pt x="2095060" y="911952"/>
                  <a:pt x="2117703" y="940029"/>
                  <a:pt x="2064365" y="886691"/>
                </a:cubicBezTo>
                <a:cubicBezTo>
                  <a:pt x="2029540" y="782220"/>
                  <a:pt x="2080566" y="906941"/>
                  <a:pt x="2008947" y="817418"/>
                </a:cubicBezTo>
                <a:cubicBezTo>
                  <a:pt x="1940996" y="732479"/>
                  <a:pt x="2075422" y="816020"/>
                  <a:pt x="1939674" y="748146"/>
                </a:cubicBezTo>
                <a:cubicBezTo>
                  <a:pt x="1853381" y="661850"/>
                  <a:pt x="1978310" y="778521"/>
                  <a:pt x="1870401" y="706582"/>
                </a:cubicBezTo>
                <a:cubicBezTo>
                  <a:pt x="1854098" y="695714"/>
                  <a:pt x="1843890" y="677561"/>
                  <a:pt x="1828838" y="665018"/>
                </a:cubicBezTo>
                <a:cubicBezTo>
                  <a:pt x="1787834" y="630848"/>
                  <a:pt x="1784671" y="636658"/>
                  <a:pt x="1731856" y="623455"/>
                </a:cubicBezTo>
                <a:cubicBezTo>
                  <a:pt x="1718001" y="614219"/>
                  <a:pt x="1703294" y="606148"/>
                  <a:pt x="1690292" y="595746"/>
                </a:cubicBezTo>
                <a:cubicBezTo>
                  <a:pt x="1647337" y="561382"/>
                  <a:pt x="1677878" y="568756"/>
                  <a:pt x="1621020" y="540327"/>
                </a:cubicBezTo>
                <a:cubicBezTo>
                  <a:pt x="1607958" y="533796"/>
                  <a:pt x="1593311" y="531091"/>
                  <a:pt x="1579456" y="526473"/>
                </a:cubicBezTo>
                <a:cubicBezTo>
                  <a:pt x="1565601" y="517237"/>
                  <a:pt x="1549666" y="510538"/>
                  <a:pt x="1537892" y="498764"/>
                </a:cubicBezTo>
                <a:cubicBezTo>
                  <a:pt x="1526118" y="486990"/>
                  <a:pt x="1523185" y="467602"/>
                  <a:pt x="1510183" y="457200"/>
                </a:cubicBezTo>
                <a:cubicBezTo>
                  <a:pt x="1498779" y="448077"/>
                  <a:pt x="1482474" y="447964"/>
                  <a:pt x="1468620" y="443346"/>
                </a:cubicBezTo>
                <a:cubicBezTo>
                  <a:pt x="1406452" y="381178"/>
                  <a:pt x="1480281" y="446745"/>
                  <a:pt x="1399347" y="401782"/>
                </a:cubicBezTo>
                <a:cubicBezTo>
                  <a:pt x="1370236" y="385609"/>
                  <a:pt x="1347813" y="356895"/>
                  <a:pt x="1316220" y="346364"/>
                </a:cubicBezTo>
                <a:cubicBezTo>
                  <a:pt x="1302365" y="341746"/>
                  <a:pt x="1287422" y="339601"/>
                  <a:pt x="1274656" y="332509"/>
                </a:cubicBezTo>
                <a:cubicBezTo>
                  <a:pt x="1245545" y="316336"/>
                  <a:pt x="1223122" y="287622"/>
                  <a:pt x="1191529" y="277091"/>
                </a:cubicBezTo>
                <a:cubicBezTo>
                  <a:pt x="1177674" y="272473"/>
                  <a:pt x="1163027" y="269767"/>
                  <a:pt x="1149965" y="263236"/>
                </a:cubicBezTo>
                <a:cubicBezTo>
                  <a:pt x="1135072" y="255789"/>
                  <a:pt x="1123617" y="242290"/>
                  <a:pt x="1108401" y="235527"/>
                </a:cubicBezTo>
                <a:cubicBezTo>
                  <a:pt x="1081711" y="223665"/>
                  <a:pt x="1052120" y="219323"/>
                  <a:pt x="1025274" y="207818"/>
                </a:cubicBezTo>
                <a:cubicBezTo>
                  <a:pt x="985066" y="190586"/>
                  <a:pt x="932511" y="164886"/>
                  <a:pt x="886729" y="152400"/>
                </a:cubicBezTo>
                <a:cubicBezTo>
                  <a:pt x="849988" y="142380"/>
                  <a:pt x="809954" y="141722"/>
                  <a:pt x="775892" y="124691"/>
                </a:cubicBezTo>
                <a:cubicBezTo>
                  <a:pt x="757419" y="115455"/>
                  <a:pt x="739812" y="104234"/>
                  <a:pt x="720474" y="96982"/>
                </a:cubicBezTo>
                <a:cubicBezTo>
                  <a:pt x="702645" y="90296"/>
                  <a:pt x="683426" y="88137"/>
                  <a:pt x="665056" y="83127"/>
                </a:cubicBezTo>
                <a:cubicBezTo>
                  <a:pt x="455145" y="25878"/>
                  <a:pt x="687129" y="85182"/>
                  <a:pt x="457238" y="27709"/>
                </a:cubicBezTo>
                <a:cubicBezTo>
                  <a:pt x="351020" y="32327"/>
                  <a:pt x="244902" y="41564"/>
                  <a:pt x="138583" y="41564"/>
                </a:cubicBezTo>
                <a:cubicBezTo>
                  <a:pt x="105927" y="41564"/>
                  <a:pt x="74094" y="30958"/>
                  <a:pt x="41601" y="27709"/>
                </a:cubicBezTo>
                <a:cubicBezTo>
                  <a:pt x="27815" y="26330"/>
                  <a:pt x="30056" y="4618"/>
                  <a:pt x="27747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79484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9840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Vrije vorm 1"/>
          <p:cNvSpPr/>
          <p:nvPr/>
        </p:nvSpPr>
        <p:spPr>
          <a:xfrm>
            <a:off x="2022764" y="3297382"/>
            <a:ext cx="2882067" cy="2770909"/>
          </a:xfrm>
          <a:custGeom>
            <a:avLst/>
            <a:gdLst>
              <a:gd name="connsiteX0" fmla="*/ 0 w 2882067"/>
              <a:gd name="connsiteY0" fmla="*/ 13854 h 2770909"/>
              <a:gd name="connsiteX1" fmla="*/ 0 w 2882067"/>
              <a:gd name="connsiteY1" fmla="*/ 13854 h 2770909"/>
              <a:gd name="connsiteX2" fmla="*/ 166254 w 2882067"/>
              <a:gd name="connsiteY2" fmla="*/ 55418 h 2770909"/>
              <a:gd name="connsiteX3" fmla="*/ 207818 w 2882067"/>
              <a:gd name="connsiteY3" fmla="*/ 69273 h 2770909"/>
              <a:gd name="connsiteX4" fmla="*/ 263236 w 2882067"/>
              <a:gd name="connsiteY4" fmla="*/ 83127 h 2770909"/>
              <a:gd name="connsiteX5" fmla="*/ 637309 w 2882067"/>
              <a:gd name="connsiteY5" fmla="*/ 55418 h 2770909"/>
              <a:gd name="connsiteX6" fmla="*/ 734291 w 2882067"/>
              <a:gd name="connsiteY6" fmla="*/ 27709 h 2770909"/>
              <a:gd name="connsiteX7" fmla="*/ 831272 w 2882067"/>
              <a:gd name="connsiteY7" fmla="*/ 0 h 2770909"/>
              <a:gd name="connsiteX8" fmla="*/ 1177636 w 2882067"/>
              <a:gd name="connsiteY8" fmla="*/ 13854 h 2770909"/>
              <a:gd name="connsiteX9" fmla="*/ 1302327 w 2882067"/>
              <a:gd name="connsiteY9" fmla="*/ 41563 h 2770909"/>
              <a:gd name="connsiteX10" fmla="*/ 1870363 w 2882067"/>
              <a:gd name="connsiteY10" fmla="*/ 55418 h 2770909"/>
              <a:gd name="connsiteX11" fmla="*/ 2092036 w 2882067"/>
              <a:gd name="connsiteY11" fmla="*/ 69273 h 2770909"/>
              <a:gd name="connsiteX12" fmla="*/ 2133600 w 2882067"/>
              <a:gd name="connsiteY12" fmla="*/ 83127 h 2770909"/>
              <a:gd name="connsiteX13" fmla="*/ 2479963 w 2882067"/>
              <a:gd name="connsiteY13" fmla="*/ 69273 h 2770909"/>
              <a:gd name="connsiteX14" fmla="*/ 2798618 w 2882067"/>
              <a:gd name="connsiteY14" fmla="*/ 41563 h 2770909"/>
              <a:gd name="connsiteX15" fmla="*/ 2881745 w 2882067"/>
              <a:gd name="connsiteY15" fmla="*/ 96982 h 2770909"/>
              <a:gd name="connsiteX16" fmla="*/ 2867891 w 2882067"/>
              <a:gd name="connsiteY16" fmla="*/ 138545 h 2770909"/>
              <a:gd name="connsiteX17" fmla="*/ 2840181 w 2882067"/>
              <a:gd name="connsiteY17" fmla="*/ 692727 h 2770909"/>
              <a:gd name="connsiteX18" fmla="*/ 2826327 w 2882067"/>
              <a:gd name="connsiteY18" fmla="*/ 789709 h 2770909"/>
              <a:gd name="connsiteX19" fmla="*/ 2784763 w 2882067"/>
              <a:gd name="connsiteY19" fmla="*/ 1052945 h 2770909"/>
              <a:gd name="connsiteX20" fmla="*/ 2798618 w 2882067"/>
              <a:gd name="connsiteY20" fmla="*/ 1357745 h 2770909"/>
              <a:gd name="connsiteX21" fmla="*/ 2826327 w 2882067"/>
              <a:gd name="connsiteY21" fmla="*/ 1440873 h 2770909"/>
              <a:gd name="connsiteX22" fmla="*/ 2840181 w 2882067"/>
              <a:gd name="connsiteY22" fmla="*/ 1482436 h 2770909"/>
              <a:gd name="connsiteX23" fmla="*/ 2840181 w 2882067"/>
              <a:gd name="connsiteY23" fmla="*/ 2105891 h 2770909"/>
              <a:gd name="connsiteX24" fmla="*/ 2812472 w 2882067"/>
              <a:gd name="connsiteY24" fmla="*/ 2189018 h 2770909"/>
              <a:gd name="connsiteX25" fmla="*/ 2784763 w 2882067"/>
              <a:gd name="connsiteY25" fmla="*/ 2382982 h 2770909"/>
              <a:gd name="connsiteX26" fmla="*/ 2743200 w 2882067"/>
              <a:gd name="connsiteY26" fmla="*/ 2507673 h 2770909"/>
              <a:gd name="connsiteX27" fmla="*/ 2757054 w 2882067"/>
              <a:gd name="connsiteY27" fmla="*/ 2673927 h 2770909"/>
              <a:gd name="connsiteX28" fmla="*/ 2784763 w 2882067"/>
              <a:gd name="connsiteY28" fmla="*/ 2715491 h 2770909"/>
              <a:gd name="connsiteX29" fmla="*/ 2729345 w 2882067"/>
              <a:gd name="connsiteY29" fmla="*/ 2770909 h 2770909"/>
              <a:gd name="connsiteX30" fmla="*/ 2535381 w 2882067"/>
              <a:gd name="connsiteY30" fmla="*/ 2715491 h 2770909"/>
              <a:gd name="connsiteX31" fmla="*/ 2396836 w 2882067"/>
              <a:gd name="connsiteY31" fmla="*/ 2660073 h 2770909"/>
              <a:gd name="connsiteX32" fmla="*/ 2022763 w 2882067"/>
              <a:gd name="connsiteY32" fmla="*/ 2632363 h 2770909"/>
              <a:gd name="connsiteX33" fmla="*/ 1967345 w 2882067"/>
              <a:gd name="connsiteY33" fmla="*/ 2618509 h 2770909"/>
              <a:gd name="connsiteX34" fmla="*/ 1884218 w 2882067"/>
              <a:gd name="connsiteY34" fmla="*/ 2590800 h 2770909"/>
              <a:gd name="connsiteX35" fmla="*/ 1828800 w 2882067"/>
              <a:gd name="connsiteY35" fmla="*/ 2576945 h 2770909"/>
              <a:gd name="connsiteX36" fmla="*/ 1787236 w 2882067"/>
              <a:gd name="connsiteY36" fmla="*/ 2563091 h 2770909"/>
              <a:gd name="connsiteX37" fmla="*/ 1717963 w 2882067"/>
              <a:gd name="connsiteY37" fmla="*/ 2549236 h 2770909"/>
              <a:gd name="connsiteX38" fmla="*/ 1662545 w 2882067"/>
              <a:gd name="connsiteY38" fmla="*/ 2535382 h 2770909"/>
              <a:gd name="connsiteX39" fmla="*/ 1579418 w 2882067"/>
              <a:gd name="connsiteY39" fmla="*/ 2507673 h 2770909"/>
              <a:gd name="connsiteX40" fmla="*/ 1510145 w 2882067"/>
              <a:gd name="connsiteY40" fmla="*/ 2452254 h 2770909"/>
              <a:gd name="connsiteX41" fmla="*/ 1454727 w 2882067"/>
              <a:gd name="connsiteY41" fmla="*/ 2410691 h 2770909"/>
              <a:gd name="connsiteX42" fmla="*/ 1399309 w 2882067"/>
              <a:gd name="connsiteY42" fmla="*/ 2382982 h 2770909"/>
              <a:gd name="connsiteX43" fmla="*/ 1357745 w 2882067"/>
              <a:gd name="connsiteY43" fmla="*/ 2355273 h 2770909"/>
              <a:gd name="connsiteX44" fmla="*/ 1330036 w 2882067"/>
              <a:gd name="connsiteY44" fmla="*/ 2313709 h 2770909"/>
              <a:gd name="connsiteX45" fmla="*/ 1302327 w 2882067"/>
              <a:gd name="connsiteY45" fmla="*/ 2258291 h 2770909"/>
              <a:gd name="connsiteX46" fmla="*/ 1246909 w 2882067"/>
              <a:gd name="connsiteY46" fmla="*/ 2216727 h 2770909"/>
              <a:gd name="connsiteX47" fmla="*/ 1219200 w 2882067"/>
              <a:gd name="connsiteY47" fmla="*/ 2175163 h 2770909"/>
              <a:gd name="connsiteX48" fmla="*/ 1177636 w 2882067"/>
              <a:gd name="connsiteY48" fmla="*/ 2161309 h 2770909"/>
              <a:gd name="connsiteX49" fmla="*/ 1122218 w 2882067"/>
              <a:gd name="connsiteY49" fmla="*/ 2133600 h 2770909"/>
              <a:gd name="connsiteX50" fmla="*/ 969818 w 2882067"/>
              <a:gd name="connsiteY50" fmla="*/ 2008909 h 2770909"/>
              <a:gd name="connsiteX51" fmla="*/ 900545 w 2882067"/>
              <a:gd name="connsiteY51" fmla="*/ 1925782 h 2770909"/>
              <a:gd name="connsiteX52" fmla="*/ 831272 w 2882067"/>
              <a:gd name="connsiteY52" fmla="*/ 1842654 h 2770909"/>
              <a:gd name="connsiteX53" fmla="*/ 748145 w 2882067"/>
              <a:gd name="connsiteY53" fmla="*/ 1773382 h 2770909"/>
              <a:gd name="connsiteX54" fmla="*/ 720436 w 2882067"/>
              <a:gd name="connsiteY54" fmla="*/ 1731818 h 2770909"/>
              <a:gd name="connsiteX55" fmla="*/ 678872 w 2882067"/>
              <a:gd name="connsiteY55" fmla="*/ 1634836 h 2770909"/>
              <a:gd name="connsiteX56" fmla="*/ 637309 w 2882067"/>
              <a:gd name="connsiteY56" fmla="*/ 1607127 h 2770909"/>
              <a:gd name="connsiteX57" fmla="*/ 609600 w 2882067"/>
              <a:gd name="connsiteY57" fmla="*/ 1565563 h 2770909"/>
              <a:gd name="connsiteX58" fmla="*/ 581891 w 2882067"/>
              <a:gd name="connsiteY58" fmla="*/ 1510145 h 2770909"/>
              <a:gd name="connsiteX59" fmla="*/ 554181 w 2882067"/>
              <a:gd name="connsiteY59" fmla="*/ 1482436 h 2770909"/>
              <a:gd name="connsiteX60" fmla="*/ 526472 w 2882067"/>
              <a:gd name="connsiteY60" fmla="*/ 1413163 h 2770909"/>
              <a:gd name="connsiteX61" fmla="*/ 471054 w 2882067"/>
              <a:gd name="connsiteY61" fmla="*/ 1330036 h 2770909"/>
              <a:gd name="connsiteX62" fmla="*/ 443345 w 2882067"/>
              <a:gd name="connsiteY62" fmla="*/ 1288473 h 2770909"/>
              <a:gd name="connsiteX63" fmla="*/ 415636 w 2882067"/>
              <a:gd name="connsiteY63" fmla="*/ 1233054 h 2770909"/>
              <a:gd name="connsiteX64" fmla="*/ 387927 w 2882067"/>
              <a:gd name="connsiteY64" fmla="*/ 1191491 h 2770909"/>
              <a:gd name="connsiteX65" fmla="*/ 374072 w 2882067"/>
              <a:gd name="connsiteY65" fmla="*/ 1149927 h 2770909"/>
              <a:gd name="connsiteX66" fmla="*/ 332509 w 2882067"/>
              <a:gd name="connsiteY66" fmla="*/ 1108363 h 2770909"/>
              <a:gd name="connsiteX67" fmla="*/ 290945 w 2882067"/>
              <a:gd name="connsiteY67" fmla="*/ 1011382 h 2770909"/>
              <a:gd name="connsiteX68" fmla="*/ 249381 w 2882067"/>
              <a:gd name="connsiteY68" fmla="*/ 914400 h 2770909"/>
              <a:gd name="connsiteX69" fmla="*/ 235527 w 2882067"/>
              <a:gd name="connsiteY69" fmla="*/ 817418 h 2770909"/>
              <a:gd name="connsiteX70" fmla="*/ 207818 w 2882067"/>
              <a:gd name="connsiteY70" fmla="*/ 720436 h 2770909"/>
              <a:gd name="connsiteX71" fmla="*/ 180109 w 2882067"/>
              <a:gd name="connsiteY71" fmla="*/ 609600 h 2770909"/>
              <a:gd name="connsiteX72" fmla="*/ 166254 w 2882067"/>
              <a:gd name="connsiteY72" fmla="*/ 457200 h 2770909"/>
              <a:gd name="connsiteX73" fmla="*/ 152400 w 2882067"/>
              <a:gd name="connsiteY73" fmla="*/ 401782 h 2770909"/>
              <a:gd name="connsiteX74" fmla="*/ 138545 w 2882067"/>
              <a:gd name="connsiteY74" fmla="*/ 318654 h 2770909"/>
              <a:gd name="connsiteX75" fmla="*/ 124691 w 2882067"/>
              <a:gd name="connsiteY75" fmla="*/ 277091 h 2770909"/>
              <a:gd name="connsiteX76" fmla="*/ 96981 w 2882067"/>
              <a:gd name="connsiteY76" fmla="*/ 152400 h 2770909"/>
              <a:gd name="connsiteX77" fmla="*/ 83127 w 2882067"/>
              <a:gd name="connsiteY77" fmla="*/ 96982 h 2770909"/>
              <a:gd name="connsiteX78" fmla="*/ 83127 w 2882067"/>
              <a:gd name="connsiteY78" fmla="*/ 27709 h 2770909"/>
              <a:gd name="connsiteX79" fmla="*/ 152400 w 2882067"/>
              <a:gd name="connsiteY79" fmla="*/ 69273 h 2770909"/>
              <a:gd name="connsiteX80" fmla="*/ 193963 w 2882067"/>
              <a:gd name="connsiteY80" fmla="*/ 138545 h 2770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2882067" h="2770909">
                <a:moveTo>
                  <a:pt x="0" y="13854"/>
                </a:moveTo>
                <a:lnTo>
                  <a:pt x="0" y="13854"/>
                </a:lnTo>
                <a:lnTo>
                  <a:pt x="166254" y="55418"/>
                </a:lnTo>
                <a:cubicBezTo>
                  <a:pt x="180365" y="59181"/>
                  <a:pt x="193776" y="65261"/>
                  <a:pt x="207818" y="69273"/>
                </a:cubicBezTo>
                <a:cubicBezTo>
                  <a:pt x="226127" y="74504"/>
                  <a:pt x="244763" y="78509"/>
                  <a:pt x="263236" y="83127"/>
                </a:cubicBezTo>
                <a:cubicBezTo>
                  <a:pt x="387927" y="73891"/>
                  <a:pt x="512858" y="67462"/>
                  <a:pt x="637309" y="55418"/>
                </a:cubicBezTo>
                <a:cubicBezTo>
                  <a:pt x="670047" y="52250"/>
                  <a:pt x="702924" y="36671"/>
                  <a:pt x="734291" y="27709"/>
                </a:cubicBezTo>
                <a:cubicBezTo>
                  <a:pt x="856058" y="-7081"/>
                  <a:pt x="731624" y="33215"/>
                  <a:pt x="831272" y="0"/>
                </a:cubicBezTo>
                <a:cubicBezTo>
                  <a:pt x="946727" y="4618"/>
                  <a:pt x="1062363" y="5904"/>
                  <a:pt x="1177636" y="13854"/>
                </a:cubicBezTo>
                <a:cubicBezTo>
                  <a:pt x="1375137" y="27475"/>
                  <a:pt x="1066921" y="31328"/>
                  <a:pt x="1302327" y="41563"/>
                </a:cubicBezTo>
                <a:cubicBezTo>
                  <a:pt x="1491550" y="49790"/>
                  <a:pt x="1681018" y="50800"/>
                  <a:pt x="1870363" y="55418"/>
                </a:cubicBezTo>
                <a:cubicBezTo>
                  <a:pt x="1944254" y="60036"/>
                  <a:pt x="2018408" y="61523"/>
                  <a:pt x="2092036" y="69273"/>
                </a:cubicBezTo>
                <a:cubicBezTo>
                  <a:pt x="2106560" y="70802"/>
                  <a:pt x="2118996" y="83127"/>
                  <a:pt x="2133600" y="83127"/>
                </a:cubicBezTo>
                <a:cubicBezTo>
                  <a:pt x="2249147" y="83127"/>
                  <a:pt x="2364509" y="73891"/>
                  <a:pt x="2479963" y="69273"/>
                </a:cubicBezTo>
                <a:cubicBezTo>
                  <a:pt x="2695704" y="15337"/>
                  <a:pt x="2589329" y="22537"/>
                  <a:pt x="2798618" y="41563"/>
                </a:cubicBezTo>
                <a:cubicBezTo>
                  <a:pt x="2835940" y="50894"/>
                  <a:pt x="2873425" y="47063"/>
                  <a:pt x="2881745" y="96982"/>
                </a:cubicBezTo>
                <a:cubicBezTo>
                  <a:pt x="2884146" y="111387"/>
                  <a:pt x="2872509" y="124691"/>
                  <a:pt x="2867891" y="138545"/>
                </a:cubicBezTo>
                <a:cubicBezTo>
                  <a:pt x="2858654" y="323272"/>
                  <a:pt x="2851963" y="508145"/>
                  <a:pt x="2840181" y="692727"/>
                </a:cubicBezTo>
                <a:cubicBezTo>
                  <a:pt x="2838101" y="725316"/>
                  <a:pt x="2830643" y="757340"/>
                  <a:pt x="2826327" y="789709"/>
                </a:cubicBezTo>
                <a:cubicBezTo>
                  <a:pt x="2801006" y="979619"/>
                  <a:pt x="2826152" y="825306"/>
                  <a:pt x="2784763" y="1052945"/>
                </a:cubicBezTo>
                <a:cubicBezTo>
                  <a:pt x="2789381" y="1154545"/>
                  <a:pt x="2787783" y="1256619"/>
                  <a:pt x="2798618" y="1357745"/>
                </a:cubicBezTo>
                <a:cubicBezTo>
                  <a:pt x="2801730" y="1386787"/>
                  <a:pt x="2817091" y="1413164"/>
                  <a:pt x="2826327" y="1440873"/>
                </a:cubicBezTo>
                <a:lnTo>
                  <a:pt x="2840181" y="1482436"/>
                </a:lnTo>
                <a:cubicBezTo>
                  <a:pt x="2868792" y="1739927"/>
                  <a:pt x="2869560" y="1694586"/>
                  <a:pt x="2840181" y="2105891"/>
                </a:cubicBezTo>
                <a:cubicBezTo>
                  <a:pt x="2838100" y="2135025"/>
                  <a:pt x="2821708" y="2161309"/>
                  <a:pt x="2812472" y="2189018"/>
                </a:cubicBezTo>
                <a:cubicBezTo>
                  <a:pt x="2809149" y="2215604"/>
                  <a:pt x="2794165" y="2347724"/>
                  <a:pt x="2784763" y="2382982"/>
                </a:cubicBezTo>
                <a:cubicBezTo>
                  <a:pt x="2773474" y="2425315"/>
                  <a:pt x="2743200" y="2507673"/>
                  <a:pt x="2743200" y="2507673"/>
                </a:cubicBezTo>
                <a:cubicBezTo>
                  <a:pt x="2747818" y="2563091"/>
                  <a:pt x="2746148" y="2619397"/>
                  <a:pt x="2757054" y="2673927"/>
                </a:cubicBezTo>
                <a:cubicBezTo>
                  <a:pt x="2760320" y="2690255"/>
                  <a:pt x="2782025" y="2699066"/>
                  <a:pt x="2784763" y="2715491"/>
                </a:cubicBezTo>
                <a:cubicBezTo>
                  <a:pt x="2792541" y="2762158"/>
                  <a:pt x="2758512" y="2761186"/>
                  <a:pt x="2729345" y="2770909"/>
                </a:cubicBezTo>
                <a:cubicBezTo>
                  <a:pt x="2693835" y="2762031"/>
                  <a:pt x="2575131" y="2735366"/>
                  <a:pt x="2535381" y="2715491"/>
                </a:cubicBezTo>
                <a:cubicBezTo>
                  <a:pt x="2498051" y="2696826"/>
                  <a:pt x="2437031" y="2663051"/>
                  <a:pt x="2396836" y="2660073"/>
                </a:cubicBezTo>
                <a:lnTo>
                  <a:pt x="2022763" y="2632363"/>
                </a:lnTo>
                <a:cubicBezTo>
                  <a:pt x="2004290" y="2627745"/>
                  <a:pt x="1985583" y="2623980"/>
                  <a:pt x="1967345" y="2618509"/>
                </a:cubicBezTo>
                <a:cubicBezTo>
                  <a:pt x="1939369" y="2610116"/>
                  <a:pt x="1912554" y="2597884"/>
                  <a:pt x="1884218" y="2590800"/>
                </a:cubicBezTo>
                <a:cubicBezTo>
                  <a:pt x="1865745" y="2586182"/>
                  <a:pt x="1847109" y="2582176"/>
                  <a:pt x="1828800" y="2576945"/>
                </a:cubicBezTo>
                <a:cubicBezTo>
                  <a:pt x="1814758" y="2572933"/>
                  <a:pt x="1801404" y="2566633"/>
                  <a:pt x="1787236" y="2563091"/>
                </a:cubicBezTo>
                <a:cubicBezTo>
                  <a:pt x="1764391" y="2557380"/>
                  <a:pt x="1740951" y="2554344"/>
                  <a:pt x="1717963" y="2549236"/>
                </a:cubicBezTo>
                <a:cubicBezTo>
                  <a:pt x="1699375" y="2545105"/>
                  <a:pt x="1680783" y="2540853"/>
                  <a:pt x="1662545" y="2535382"/>
                </a:cubicBezTo>
                <a:cubicBezTo>
                  <a:pt x="1634569" y="2526989"/>
                  <a:pt x="1579418" y="2507673"/>
                  <a:pt x="1579418" y="2507673"/>
                </a:cubicBezTo>
                <a:cubicBezTo>
                  <a:pt x="1533081" y="2461334"/>
                  <a:pt x="1571315" y="2495946"/>
                  <a:pt x="1510145" y="2452254"/>
                </a:cubicBezTo>
                <a:cubicBezTo>
                  <a:pt x="1491355" y="2438833"/>
                  <a:pt x="1474308" y="2422929"/>
                  <a:pt x="1454727" y="2410691"/>
                </a:cubicBezTo>
                <a:cubicBezTo>
                  <a:pt x="1437213" y="2399745"/>
                  <a:pt x="1417241" y="2393229"/>
                  <a:pt x="1399309" y="2382982"/>
                </a:cubicBezTo>
                <a:cubicBezTo>
                  <a:pt x="1384852" y="2374721"/>
                  <a:pt x="1371600" y="2364509"/>
                  <a:pt x="1357745" y="2355273"/>
                </a:cubicBezTo>
                <a:cubicBezTo>
                  <a:pt x="1348509" y="2341418"/>
                  <a:pt x="1338297" y="2328166"/>
                  <a:pt x="1330036" y="2313709"/>
                </a:cubicBezTo>
                <a:cubicBezTo>
                  <a:pt x="1319789" y="2295777"/>
                  <a:pt x="1315768" y="2273972"/>
                  <a:pt x="1302327" y="2258291"/>
                </a:cubicBezTo>
                <a:cubicBezTo>
                  <a:pt x="1287300" y="2240759"/>
                  <a:pt x="1263237" y="2233055"/>
                  <a:pt x="1246909" y="2216727"/>
                </a:cubicBezTo>
                <a:cubicBezTo>
                  <a:pt x="1235135" y="2204953"/>
                  <a:pt x="1232202" y="2185565"/>
                  <a:pt x="1219200" y="2175163"/>
                </a:cubicBezTo>
                <a:cubicBezTo>
                  <a:pt x="1207796" y="2166040"/>
                  <a:pt x="1191059" y="2167062"/>
                  <a:pt x="1177636" y="2161309"/>
                </a:cubicBezTo>
                <a:cubicBezTo>
                  <a:pt x="1158653" y="2153173"/>
                  <a:pt x="1139928" y="2144226"/>
                  <a:pt x="1122218" y="2133600"/>
                </a:cubicBezTo>
                <a:cubicBezTo>
                  <a:pt x="1072679" y="2103877"/>
                  <a:pt x="1003060" y="2058772"/>
                  <a:pt x="969818" y="2008909"/>
                </a:cubicBezTo>
                <a:cubicBezTo>
                  <a:pt x="901022" y="1905713"/>
                  <a:pt x="989442" y="2032457"/>
                  <a:pt x="900545" y="1925782"/>
                </a:cubicBezTo>
                <a:cubicBezTo>
                  <a:pt x="851004" y="1866333"/>
                  <a:pt x="897511" y="1897853"/>
                  <a:pt x="831272" y="1842654"/>
                </a:cubicBezTo>
                <a:cubicBezTo>
                  <a:pt x="771831" y="1793119"/>
                  <a:pt x="803337" y="1839612"/>
                  <a:pt x="748145" y="1773382"/>
                </a:cubicBezTo>
                <a:cubicBezTo>
                  <a:pt x="737485" y="1760590"/>
                  <a:pt x="727883" y="1746711"/>
                  <a:pt x="720436" y="1731818"/>
                </a:cubicBezTo>
                <a:cubicBezTo>
                  <a:pt x="698780" y="1688507"/>
                  <a:pt x="714907" y="1678079"/>
                  <a:pt x="678872" y="1634836"/>
                </a:cubicBezTo>
                <a:cubicBezTo>
                  <a:pt x="668212" y="1622044"/>
                  <a:pt x="651163" y="1616363"/>
                  <a:pt x="637309" y="1607127"/>
                </a:cubicBezTo>
                <a:cubicBezTo>
                  <a:pt x="628073" y="1593272"/>
                  <a:pt x="617861" y="1580020"/>
                  <a:pt x="609600" y="1565563"/>
                </a:cubicBezTo>
                <a:cubicBezTo>
                  <a:pt x="599353" y="1547631"/>
                  <a:pt x="593347" y="1527329"/>
                  <a:pt x="581891" y="1510145"/>
                </a:cubicBezTo>
                <a:cubicBezTo>
                  <a:pt x="574645" y="1499277"/>
                  <a:pt x="563418" y="1491672"/>
                  <a:pt x="554181" y="1482436"/>
                </a:cubicBezTo>
                <a:cubicBezTo>
                  <a:pt x="544945" y="1459345"/>
                  <a:pt x="538381" y="1434996"/>
                  <a:pt x="526472" y="1413163"/>
                </a:cubicBezTo>
                <a:cubicBezTo>
                  <a:pt x="510525" y="1383927"/>
                  <a:pt x="489527" y="1357745"/>
                  <a:pt x="471054" y="1330036"/>
                </a:cubicBezTo>
                <a:cubicBezTo>
                  <a:pt x="461818" y="1316182"/>
                  <a:pt x="450791" y="1303366"/>
                  <a:pt x="443345" y="1288473"/>
                </a:cubicBezTo>
                <a:cubicBezTo>
                  <a:pt x="434109" y="1270000"/>
                  <a:pt x="425883" y="1250986"/>
                  <a:pt x="415636" y="1233054"/>
                </a:cubicBezTo>
                <a:cubicBezTo>
                  <a:pt x="407375" y="1218597"/>
                  <a:pt x="395374" y="1206384"/>
                  <a:pt x="387927" y="1191491"/>
                </a:cubicBezTo>
                <a:cubicBezTo>
                  <a:pt x="381396" y="1178429"/>
                  <a:pt x="382173" y="1162078"/>
                  <a:pt x="374072" y="1149927"/>
                </a:cubicBezTo>
                <a:cubicBezTo>
                  <a:pt x="363204" y="1133624"/>
                  <a:pt x="343897" y="1124307"/>
                  <a:pt x="332509" y="1108363"/>
                </a:cubicBezTo>
                <a:cubicBezTo>
                  <a:pt x="299690" y="1062416"/>
                  <a:pt x="310326" y="1056605"/>
                  <a:pt x="290945" y="1011382"/>
                </a:cubicBezTo>
                <a:cubicBezTo>
                  <a:pt x="239584" y="891542"/>
                  <a:pt x="281873" y="1011872"/>
                  <a:pt x="249381" y="914400"/>
                </a:cubicBezTo>
                <a:cubicBezTo>
                  <a:pt x="244763" y="882073"/>
                  <a:pt x="241369" y="849547"/>
                  <a:pt x="235527" y="817418"/>
                </a:cubicBezTo>
                <a:cubicBezTo>
                  <a:pt x="222944" y="748209"/>
                  <a:pt x="224001" y="779775"/>
                  <a:pt x="207818" y="720436"/>
                </a:cubicBezTo>
                <a:cubicBezTo>
                  <a:pt x="197798" y="683695"/>
                  <a:pt x="180109" y="609600"/>
                  <a:pt x="180109" y="609600"/>
                </a:cubicBezTo>
                <a:cubicBezTo>
                  <a:pt x="175491" y="558800"/>
                  <a:pt x="172996" y="507762"/>
                  <a:pt x="166254" y="457200"/>
                </a:cubicBezTo>
                <a:cubicBezTo>
                  <a:pt x="163737" y="438326"/>
                  <a:pt x="156134" y="420453"/>
                  <a:pt x="152400" y="401782"/>
                </a:cubicBezTo>
                <a:cubicBezTo>
                  <a:pt x="146891" y="374236"/>
                  <a:pt x="144639" y="346077"/>
                  <a:pt x="138545" y="318654"/>
                </a:cubicBezTo>
                <a:cubicBezTo>
                  <a:pt x="135377" y="304398"/>
                  <a:pt x="128703" y="291133"/>
                  <a:pt x="124691" y="277091"/>
                </a:cubicBezTo>
                <a:cubicBezTo>
                  <a:pt x="107796" y="217959"/>
                  <a:pt x="111266" y="216685"/>
                  <a:pt x="96981" y="152400"/>
                </a:cubicBezTo>
                <a:cubicBezTo>
                  <a:pt x="92850" y="133812"/>
                  <a:pt x="85230" y="115907"/>
                  <a:pt x="83127" y="96982"/>
                </a:cubicBezTo>
                <a:cubicBezTo>
                  <a:pt x="80577" y="74032"/>
                  <a:pt x="83127" y="50800"/>
                  <a:pt x="83127" y="27709"/>
                </a:cubicBezTo>
                <a:lnTo>
                  <a:pt x="152400" y="69273"/>
                </a:lnTo>
                <a:lnTo>
                  <a:pt x="193963" y="138545"/>
                </a:lnTo>
              </a:path>
            </a:pathLst>
          </a:cu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678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Vrije vorm 2"/>
          <p:cNvSpPr/>
          <p:nvPr/>
        </p:nvSpPr>
        <p:spPr>
          <a:xfrm>
            <a:off x="2105891" y="1995055"/>
            <a:ext cx="2868243" cy="1427018"/>
          </a:xfrm>
          <a:custGeom>
            <a:avLst/>
            <a:gdLst>
              <a:gd name="connsiteX0" fmla="*/ 0 w 2868243"/>
              <a:gd name="connsiteY0" fmla="*/ 1357745 h 1427018"/>
              <a:gd name="connsiteX1" fmla="*/ 0 w 2868243"/>
              <a:gd name="connsiteY1" fmla="*/ 1357745 h 1427018"/>
              <a:gd name="connsiteX2" fmla="*/ 166254 w 2868243"/>
              <a:gd name="connsiteY2" fmla="*/ 1302327 h 1427018"/>
              <a:gd name="connsiteX3" fmla="*/ 471054 w 2868243"/>
              <a:gd name="connsiteY3" fmla="*/ 1343890 h 1427018"/>
              <a:gd name="connsiteX4" fmla="*/ 512618 w 2868243"/>
              <a:gd name="connsiteY4" fmla="*/ 1357745 h 1427018"/>
              <a:gd name="connsiteX5" fmla="*/ 1427018 w 2868243"/>
              <a:gd name="connsiteY5" fmla="*/ 1371600 h 1427018"/>
              <a:gd name="connsiteX6" fmla="*/ 2424545 w 2868243"/>
              <a:gd name="connsiteY6" fmla="*/ 1371600 h 1427018"/>
              <a:gd name="connsiteX7" fmla="*/ 2660073 w 2868243"/>
              <a:gd name="connsiteY7" fmla="*/ 1427018 h 1427018"/>
              <a:gd name="connsiteX8" fmla="*/ 2812473 w 2868243"/>
              <a:gd name="connsiteY8" fmla="*/ 1413163 h 1427018"/>
              <a:gd name="connsiteX9" fmla="*/ 2867891 w 2868243"/>
              <a:gd name="connsiteY9" fmla="*/ 1385454 h 1427018"/>
              <a:gd name="connsiteX10" fmla="*/ 2826327 w 2868243"/>
              <a:gd name="connsiteY10" fmla="*/ 1357745 h 1427018"/>
              <a:gd name="connsiteX11" fmla="*/ 2729345 w 2868243"/>
              <a:gd name="connsiteY11" fmla="*/ 1357745 h 1427018"/>
              <a:gd name="connsiteX12" fmla="*/ 2701636 w 2868243"/>
              <a:gd name="connsiteY12" fmla="*/ 1316181 h 1427018"/>
              <a:gd name="connsiteX13" fmla="*/ 2660073 w 2868243"/>
              <a:gd name="connsiteY13" fmla="*/ 1219200 h 1427018"/>
              <a:gd name="connsiteX14" fmla="*/ 2521527 w 2868243"/>
              <a:gd name="connsiteY14" fmla="*/ 1149927 h 1427018"/>
              <a:gd name="connsiteX15" fmla="*/ 2410691 w 2868243"/>
              <a:gd name="connsiteY15" fmla="*/ 1066800 h 1427018"/>
              <a:gd name="connsiteX16" fmla="*/ 2341418 w 2868243"/>
              <a:gd name="connsiteY16" fmla="*/ 1052945 h 1427018"/>
              <a:gd name="connsiteX17" fmla="*/ 2299854 w 2868243"/>
              <a:gd name="connsiteY17" fmla="*/ 1039090 h 1427018"/>
              <a:gd name="connsiteX18" fmla="*/ 2244436 w 2868243"/>
              <a:gd name="connsiteY18" fmla="*/ 1025236 h 1427018"/>
              <a:gd name="connsiteX19" fmla="*/ 2105891 w 2868243"/>
              <a:gd name="connsiteY19" fmla="*/ 942109 h 1427018"/>
              <a:gd name="connsiteX20" fmla="*/ 2022764 w 2868243"/>
              <a:gd name="connsiteY20" fmla="*/ 928254 h 1427018"/>
              <a:gd name="connsiteX21" fmla="*/ 1953491 w 2868243"/>
              <a:gd name="connsiteY21" fmla="*/ 914400 h 1427018"/>
              <a:gd name="connsiteX22" fmla="*/ 1870364 w 2868243"/>
              <a:gd name="connsiteY22" fmla="*/ 886690 h 1427018"/>
              <a:gd name="connsiteX23" fmla="*/ 1828800 w 2868243"/>
              <a:gd name="connsiteY23" fmla="*/ 872836 h 1427018"/>
              <a:gd name="connsiteX24" fmla="*/ 1731818 w 2868243"/>
              <a:gd name="connsiteY24" fmla="*/ 845127 h 1427018"/>
              <a:gd name="connsiteX25" fmla="*/ 1662545 w 2868243"/>
              <a:gd name="connsiteY25" fmla="*/ 817418 h 1427018"/>
              <a:gd name="connsiteX26" fmla="*/ 1551709 w 2868243"/>
              <a:gd name="connsiteY26" fmla="*/ 762000 h 1427018"/>
              <a:gd name="connsiteX27" fmla="*/ 1468582 w 2868243"/>
              <a:gd name="connsiteY27" fmla="*/ 734290 h 1427018"/>
              <a:gd name="connsiteX28" fmla="*/ 1385454 w 2868243"/>
              <a:gd name="connsiteY28" fmla="*/ 692727 h 1427018"/>
              <a:gd name="connsiteX29" fmla="*/ 1343891 w 2868243"/>
              <a:gd name="connsiteY29" fmla="*/ 665018 h 1427018"/>
              <a:gd name="connsiteX30" fmla="*/ 1260764 w 2868243"/>
              <a:gd name="connsiteY30" fmla="*/ 637309 h 1427018"/>
              <a:gd name="connsiteX31" fmla="*/ 1191491 w 2868243"/>
              <a:gd name="connsiteY31" fmla="*/ 581890 h 1427018"/>
              <a:gd name="connsiteX32" fmla="*/ 1149927 w 2868243"/>
              <a:gd name="connsiteY32" fmla="*/ 540327 h 1427018"/>
              <a:gd name="connsiteX33" fmla="*/ 1094509 w 2868243"/>
              <a:gd name="connsiteY33" fmla="*/ 498763 h 1427018"/>
              <a:gd name="connsiteX34" fmla="*/ 1025236 w 2868243"/>
              <a:gd name="connsiteY34" fmla="*/ 443345 h 1427018"/>
              <a:gd name="connsiteX35" fmla="*/ 997527 w 2868243"/>
              <a:gd name="connsiteY35" fmla="*/ 401781 h 1427018"/>
              <a:gd name="connsiteX36" fmla="*/ 914400 w 2868243"/>
              <a:gd name="connsiteY36" fmla="*/ 360218 h 1427018"/>
              <a:gd name="connsiteX37" fmla="*/ 858982 w 2868243"/>
              <a:gd name="connsiteY37" fmla="*/ 332509 h 1427018"/>
              <a:gd name="connsiteX38" fmla="*/ 720436 w 2868243"/>
              <a:gd name="connsiteY38" fmla="*/ 249381 h 1427018"/>
              <a:gd name="connsiteX39" fmla="*/ 692727 w 2868243"/>
              <a:gd name="connsiteY39" fmla="*/ 207818 h 1427018"/>
              <a:gd name="connsiteX40" fmla="*/ 609600 w 2868243"/>
              <a:gd name="connsiteY40" fmla="*/ 180109 h 1427018"/>
              <a:gd name="connsiteX41" fmla="*/ 568036 w 2868243"/>
              <a:gd name="connsiteY41" fmla="*/ 152400 h 1427018"/>
              <a:gd name="connsiteX42" fmla="*/ 498764 w 2868243"/>
              <a:gd name="connsiteY42" fmla="*/ 96981 h 1427018"/>
              <a:gd name="connsiteX43" fmla="*/ 498764 w 2868243"/>
              <a:gd name="connsiteY43" fmla="*/ 55418 h 1427018"/>
              <a:gd name="connsiteX44" fmla="*/ 443345 w 2868243"/>
              <a:gd name="connsiteY44" fmla="*/ 0 h 1427018"/>
              <a:gd name="connsiteX45" fmla="*/ 374073 w 2868243"/>
              <a:gd name="connsiteY45" fmla="*/ 13854 h 1427018"/>
              <a:gd name="connsiteX46" fmla="*/ 277091 w 2868243"/>
              <a:gd name="connsiteY46" fmla="*/ 138545 h 1427018"/>
              <a:gd name="connsiteX47" fmla="*/ 249382 w 2868243"/>
              <a:gd name="connsiteY47" fmla="*/ 180109 h 1427018"/>
              <a:gd name="connsiteX48" fmla="*/ 235527 w 2868243"/>
              <a:gd name="connsiteY48" fmla="*/ 221672 h 1427018"/>
              <a:gd name="connsiteX49" fmla="*/ 193964 w 2868243"/>
              <a:gd name="connsiteY49" fmla="*/ 263236 h 1427018"/>
              <a:gd name="connsiteX50" fmla="*/ 138545 w 2868243"/>
              <a:gd name="connsiteY50" fmla="*/ 332509 h 1427018"/>
              <a:gd name="connsiteX51" fmla="*/ 124691 w 2868243"/>
              <a:gd name="connsiteY51" fmla="*/ 374072 h 1427018"/>
              <a:gd name="connsiteX52" fmla="*/ 41564 w 2868243"/>
              <a:gd name="connsiteY52" fmla="*/ 512618 h 1427018"/>
              <a:gd name="connsiteX53" fmla="*/ 27709 w 2868243"/>
              <a:gd name="connsiteY53" fmla="*/ 568036 h 1427018"/>
              <a:gd name="connsiteX54" fmla="*/ 13854 w 2868243"/>
              <a:gd name="connsiteY54" fmla="*/ 609600 h 1427018"/>
              <a:gd name="connsiteX55" fmla="*/ 27709 w 2868243"/>
              <a:gd name="connsiteY55" fmla="*/ 651163 h 1427018"/>
              <a:gd name="connsiteX56" fmla="*/ 69273 w 2868243"/>
              <a:gd name="connsiteY56" fmla="*/ 748145 h 1427018"/>
              <a:gd name="connsiteX57" fmla="*/ 110836 w 2868243"/>
              <a:gd name="connsiteY57" fmla="*/ 775854 h 1427018"/>
              <a:gd name="connsiteX58" fmla="*/ 96982 w 2868243"/>
              <a:gd name="connsiteY58" fmla="*/ 969818 h 1427018"/>
              <a:gd name="connsiteX59" fmla="*/ 55418 w 2868243"/>
              <a:gd name="connsiteY59" fmla="*/ 1108363 h 1427018"/>
              <a:gd name="connsiteX60" fmla="*/ 55418 w 2868243"/>
              <a:gd name="connsiteY60" fmla="*/ 1371600 h 1427018"/>
              <a:gd name="connsiteX61" fmla="*/ 166254 w 2868243"/>
              <a:gd name="connsiteY61" fmla="*/ 1274618 h 1427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2868243" h="1427018">
                <a:moveTo>
                  <a:pt x="0" y="1357745"/>
                </a:moveTo>
                <a:lnTo>
                  <a:pt x="0" y="1357745"/>
                </a:lnTo>
                <a:cubicBezTo>
                  <a:pt x="55418" y="1339272"/>
                  <a:pt x="108289" y="1309573"/>
                  <a:pt x="166254" y="1302327"/>
                </a:cubicBezTo>
                <a:cubicBezTo>
                  <a:pt x="216218" y="1296081"/>
                  <a:pt x="416213" y="1325609"/>
                  <a:pt x="471054" y="1343890"/>
                </a:cubicBezTo>
                <a:cubicBezTo>
                  <a:pt x="484909" y="1348508"/>
                  <a:pt x="498020" y="1357322"/>
                  <a:pt x="512618" y="1357745"/>
                </a:cubicBezTo>
                <a:cubicBezTo>
                  <a:pt x="817325" y="1366577"/>
                  <a:pt x="1122218" y="1366982"/>
                  <a:pt x="1427018" y="1371600"/>
                </a:cubicBezTo>
                <a:cubicBezTo>
                  <a:pt x="1727540" y="1365206"/>
                  <a:pt x="2109352" y="1343789"/>
                  <a:pt x="2424545" y="1371600"/>
                </a:cubicBezTo>
                <a:cubicBezTo>
                  <a:pt x="2452339" y="1374052"/>
                  <a:pt x="2627848" y="1418962"/>
                  <a:pt x="2660073" y="1427018"/>
                </a:cubicBezTo>
                <a:cubicBezTo>
                  <a:pt x="2710873" y="1422400"/>
                  <a:pt x="2762454" y="1423167"/>
                  <a:pt x="2812473" y="1413163"/>
                </a:cubicBezTo>
                <a:cubicBezTo>
                  <a:pt x="2832725" y="1409113"/>
                  <a:pt x="2862882" y="1405490"/>
                  <a:pt x="2867891" y="1385454"/>
                </a:cubicBezTo>
                <a:cubicBezTo>
                  <a:pt x="2871929" y="1369300"/>
                  <a:pt x="2840182" y="1366981"/>
                  <a:pt x="2826327" y="1357745"/>
                </a:cubicBezTo>
                <a:cubicBezTo>
                  <a:pt x="2791294" y="1366504"/>
                  <a:pt x="2762472" y="1384247"/>
                  <a:pt x="2729345" y="1357745"/>
                </a:cubicBezTo>
                <a:cubicBezTo>
                  <a:pt x="2716343" y="1347343"/>
                  <a:pt x="2710872" y="1330036"/>
                  <a:pt x="2701636" y="1316181"/>
                </a:cubicBezTo>
                <a:cubicBezTo>
                  <a:pt x="2693356" y="1291341"/>
                  <a:pt x="2677194" y="1236321"/>
                  <a:pt x="2660073" y="1219200"/>
                </a:cubicBezTo>
                <a:cubicBezTo>
                  <a:pt x="2605088" y="1164215"/>
                  <a:pt x="2584104" y="1165571"/>
                  <a:pt x="2521527" y="1149927"/>
                </a:cubicBezTo>
                <a:cubicBezTo>
                  <a:pt x="2484582" y="1122218"/>
                  <a:pt x="2455976" y="1075857"/>
                  <a:pt x="2410691" y="1066800"/>
                </a:cubicBezTo>
                <a:cubicBezTo>
                  <a:pt x="2387600" y="1062182"/>
                  <a:pt x="2364263" y="1058656"/>
                  <a:pt x="2341418" y="1052945"/>
                </a:cubicBezTo>
                <a:cubicBezTo>
                  <a:pt x="2327250" y="1049403"/>
                  <a:pt x="2313896" y="1043102"/>
                  <a:pt x="2299854" y="1039090"/>
                </a:cubicBezTo>
                <a:cubicBezTo>
                  <a:pt x="2281545" y="1033859"/>
                  <a:pt x="2262909" y="1029854"/>
                  <a:pt x="2244436" y="1025236"/>
                </a:cubicBezTo>
                <a:cubicBezTo>
                  <a:pt x="2219063" y="1008321"/>
                  <a:pt x="2144621" y="953728"/>
                  <a:pt x="2105891" y="942109"/>
                </a:cubicBezTo>
                <a:cubicBezTo>
                  <a:pt x="2078985" y="934037"/>
                  <a:pt x="2050402" y="933279"/>
                  <a:pt x="2022764" y="928254"/>
                </a:cubicBezTo>
                <a:cubicBezTo>
                  <a:pt x="1999596" y="924042"/>
                  <a:pt x="1976209" y="920596"/>
                  <a:pt x="1953491" y="914400"/>
                </a:cubicBezTo>
                <a:cubicBezTo>
                  <a:pt x="1925312" y="906715"/>
                  <a:pt x="1898073" y="895926"/>
                  <a:pt x="1870364" y="886690"/>
                </a:cubicBezTo>
                <a:cubicBezTo>
                  <a:pt x="1856509" y="882072"/>
                  <a:pt x="1842968" y="876378"/>
                  <a:pt x="1828800" y="872836"/>
                </a:cubicBezTo>
                <a:cubicBezTo>
                  <a:pt x="1785138" y="861920"/>
                  <a:pt x="1771564" y="860031"/>
                  <a:pt x="1731818" y="845127"/>
                </a:cubicBezTo>
                <a:cubicBezTo>
                  <a:pt x="1708532" y="836395"/>
                  <a:pt x="1685126" y="827840"/>
                  <a:pt x="1662545" y="817418"/>
                </a:cubicBezTo>
                <a:cubicBezTo>
                  <a:pt x="1625041" y="800108"/>
                  <a:pt x="1590895" y="775063"/>
                  <a:pt x="1551709" y="762000"/>
                </a:cubicBezTo>
                <a:cubicBezTo>
                  <a:pt x="1524000" y="752763"/>
                  <a:pt x="1492885" y="750492"/>
                  <a:pt x="1468582" y="734290"/>
                </a:cubicBezTo>
                <a:cubicBezTo>
                  <a:pt x="1414867" y="698480"/>
                  <a:pt x="1442815" y="711846"/>
                  <a:pt x="1385454" y="692727"/>
                </a:cubicBezTo>
                <a:cubicBezTo>
                  <a:pt x="1371600" y="683491"/>
                  <a:pt x="1359107" y="671781"/>
                  <a:pt x="1343891" y="665018"/>
                </a:cubicBezTo>
                <a:cubicBezTo>
                  <a:pt x="1317201" y="653156"/>
                  <a:pt x="1260764" y="637309"/>
                  <a:pt x="1260764" y="637309"/>
                </a:cubicBezTo>
                <a:cubicBezTo>
                  <a:pt x="1180145" y="556692"/>
                  <a:pt x="1296359" y="669281"/>
                  <a:pt x="1191491" y="581890"/>
                </a:cubicBezTo>
                <a:cubicBezTo>
                  <a:pt x="1176439" y="569347"/>
                  <a:pt x="1164803" y="553078"/>
                  <a:pt x="1149927" y="540327"/>
                </a:cubicBezTo>
                <a:cubicBezTo>
                  <a:pt x="1132395" y="525300"/>
                  <a:pt x="1110837" y="515091"/>
                  <a:pt x="1094509" y="498763"/>
                </a:cubicBezTo>
                <a:cubicBezTo>
                  <a:pt x="1031842" y="436096"/>
                  <a:pt x="1106152" y="470318"/>
                  <a:pt x="1025236" y="443345"/>
                </a:cubicBezTo>
                <a:cubicBezTo>
                  <a:pt x="1016000" y="429490"/>
                  <a:pt x="1009301" y="413555"/>
                  <a:pt x="997527" y="401781"/>
                </a:cubicBezTo>
                <a:cubicBezTo>
                  <a:pt x="964245" y="368498"/>
                  <a:pt x="953840" y="377121"/>
                  <a:pt x="914400" y="360218"/>
                </a:cubicBezTo>
                <a:cubicBezTo>
                  <a:pt x="895417" y="352082"/>
                  <a:pt x="876692" y="343135"/>
                  <a:pt x="858982" y="332509"/>
                </a:cubicBezTo>
                <a:cubicBezTo>
                  <a:pt x="691796" y="232197"/>
                  <a:pt x="847114" y="312720"/>
                  <a:pt x="720436" y="249381"/>
                </a:cubicBezTo>
                <a:cubicBezTo>
                  <a:pt x="711200" y="235527"/>
                  <a:pt x="706847" y="216643"/>
                  <a:pt x="692727" y="207818"/>
                </a:cubicBezTo>
                <a:cubicBezTo>
                  <a:pt x="667959" y="192338"/>
                  <a:pt x="609600" y="180109"/>
                  <a:pt x="609600" y="180109"/>
                </a:cubicBezTo>
                <a:cubicBezTo>
                  <a:pt x="595745" y="170873"/>
                  <a:pt x="581038" y="162802"/>
                  <a:pt x="568036" y="152400"/>
                </a:cubicBezTo>
                <a:cubicBezTo>
                  <a:pt x="469321" y="73427"/>
                  <a:pt x="626700" y="182273"/>
                  <a:pt x="498764" y="96981"/>
                </a:cubicBezTo>
                <a:cubicBezTo>
                  <a:pt x="578638" y="43731"/>
                  <a:pt x="533180" y="89834"/>
                  <a:pt x="498764" y="55418"/>
                </a:cubicBezTo>
                <a:cubicBezTo>
                  <a:pt x="424874" y="-18472"/>
                  <a:pt x="554180" y="36943"/>
                  <a:pt x="443345" y="0"/>
                </a:cubicBezTo>
                <a:cubicBezTo>
                  <a:pt x="420254" y="4618"/>
                  <a:pt x="395135" y="3323"/>
                  <a:pt x="374073" y="13854"/>
                </a:cubicBezTo>
                <a:cubicBezTo>
                  <a:pt x="341517" y="30132"/>
                  <a:pt x="288043" y="122116"/>
                  <a:pt x="277091" y="138545"/>
                </a:cubicBezTo>
                <a:cubicBezTo>
                  <a:pt x="267855" y="152400"/>
                  <a:pt x="254648" y="164312"/>
                  <a:pt x="249382" y="180109"/>
                </a:cubicBezTo>
                <a:cubicBezTo>
                  <a:pt x="244764" y="193963"/>
                  <a:pt x="243628" y="209521"/>
                  <a:pt x="235527" y="221672"/>
                </a:cubicBezTo>
                <a:cubicBezTo>
                  <a:pt x="224659" y="237975"/>
                  <a:pt x="207818" y="249381"/>
                  <a:pt x="193964" y="263236"/>
                </a:cubicBezTo>
                <a:cubicBezTo>
                  <a:pt x="159139" y="367709"/>
                  <a:pt x="210166" y="242983"/>
                  <a:pt x="138545" y="332509"/>
                </a:cubicBezTo>
                <a:cubicBezTo>
                  <a:pt x="129422" y="343913"/>
                  <a:pt x="131783" y="361306"/>
                  <a:pt x="124691" y="374072"/>
                </a:cubicBezTo>
                <a:cubicBezTo>
                  <a:pt x="87509" y="441000"/>
                  <a:pt x="65752" y="448117"/>
                  <a:pt x="41564" y="512618"/>
                </a:cubicBezTo>
                <a:cubicBezTo>
                  <a:pt x="34878" y="530447"/>
                  <a:pt x="32940" y="549727"/>
                  <a:pt x="27709" y="568036"/>
                </a:cubicBezTo>
                <a:cubicBezTo>
                  <a:pt x="23697" y="582078"/>
                  <a:pt x="18472" y="595745"/>
                  <a:pt x="13854" y="609600"/>
                </a:cubicBezTo>
                <a:cubicBezTo>
                  <a:pt x="18472" y="623454"/>
                  <a:pt x="23697" y="637121"/>
                  <a:pt x="27709" y="651163"/>
                </a:cubicBezTo>
                <a:cubicBezTo>
                  <a:pt x="40428" y="695678"/>
                  <a:pt x="35527" y="714398"/>
                  <a:pt x="69273" y="748145"/>
                </a:cubicBezTo>
                <a:cubicBezTo>
                  <a:pt x="81047" y="759919"/>
                  <a:pt x="96982" y="766618"/>
                  <a:pt x="110836" y="775854"/>
                </a:cubicBezTo>
                <a:cubicBezTo>
                  <a:pt x="106218" y="840509"/>
                  <a:pt x="106597" y="905716"/>
                  <a:pt x="96982" y="969818"/>
                </a:cubicBezTo>
                <a:cubicBezTo>
                  <a:pt x="93043" y="996080"/>
                  <a:pt x="56936" y="1073457"/>
                  <a:pt x="55418" y="1108363"/>
                </a:cubicBezTo>
                <a:cubicBezTo>
                  <a:pt x="51606" y="1196026"/>
                  <a:pt x="55418" y="1283854"/>
                  <a:pt x="55418" y="1371600"/>
                </a:cubicBezTo>
                <a:lnTo>
                  <a:pt x="166254" y="1274618"/>
                </a:lnTo>
              </a:path>
            </a:pathLst>
          </a:cu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701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548680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Vrije vorm 2"/>
          <p:cNvSpPr/>
          <p:nvPr/>
        </p:nvSpPr>
        <p:spPr>
          <a:xfrm>
            <a:off x="4746246" y="3352800"/>
            <a:ext cx="2388845" cy="2701636"/>
          </a:xfrm>
          <a:custGeom>
            <a:avLst/>
            <a:gdLst>
              <a:gd name="connsiteX0" fmla="*/ 75136 w 2388845"/>
              <a:gd name="connsiteY0" fmla="*/ 0 h 2701636"/>
              <a:gd name="connsiteX1" fmla="*/ 75136 w 2388845"/>
              <a:gd name="connsiteY1" fmla="*/ 0 h 2701636"/>
              <a:gd name="connsiteX2" fmla="*/ 88990 w 2388845"/>
              <a:gd name="connsiteY2" fmla="*/ 484909 h 2701636"/>
              <a:gd name="connsiteX3" fmla="*/ 116699 w 2388845"/>
              <a:gd name="connsiteY3" fmla="*/ 706582 h 2701636"/>
              <a:gd name="connsiteX4" fmla="*/ 102845 w 2388845"/>
              <a:gd name="connsiteY4" fmla="*/ 762000 h 2701636"/>
              <a:gd name="connsiteX5" fmla="*/ 75136 w 2388845"/>
              <a:gd name="connsiteY5" fmla="*/ 845127 h 2701636"/>
              <a:gd name="connsiteX6" fmla="*/ 88990 w 2388845"/>
              <a:gd name="connsiteY6" fmla="*/ 1163782 h 2701636"/>
              <a:gd name="connsiteX7" fmla="*/ 102845 w 2388845"/>
              <a:gd name="connsiteY7" fmla="*/ 1246909 h 2701636"/>
              <a:gd name="connsiteX8" fmla="*/ 130554 w 2388845"/>
              <a:gd name="connsiteY8" fmla="*/ 1357745 h 2701636"/>
              <a:gd name="connsiteX9" fmla="*/ 116699 w 2388845"/>
              <a:gd name="connsiteY9" fmla="*/ 1579418 h 2701636"/>
              <a:gd name="connsiteX10" fmla="*/ 102845 w 2388845"/>
              <a:gd name="connsiteY10" fmla="*/ 1634836 h 2701636"/>
              <a:gd name="connsiteX11" fmla="*/ 75136 w 2388845"/>
              <a:gd name="connsiteY11" fmla="*/ 1967345 h 2701636"/>
              <a:gd name="connsiteX12" fmla="*/ 47427 w 2388845"/>
              <a:gd name="connsiteY12" fmla="*/ 2258291 h 2701636"/>
              <a:gd name="connsiteX13" fmla="*/ 19718 w 2388845"/>
              <a:gd name="connsiteY13" fmla="*/ 2341418 h 2701636"/>
              <a:gd name="connsiteX14" fmla="*/ 75136 w 2388845"/>
              <a:gd name="connsiteY14" fmla="*/ 2687782 h 2701636"/>
              <a:gd name="connsiteX15" fmla="*/ 158263 w 2388845"/>
              <a:gd name="connsiteY15" fmla="*/ 2701636 h 2701636"/>
              <a:gd name="connsiteX16" fmla="*/ 532336 w 2388845"/>
              <a:gd name="connsiteY16" fmla="*/ 2687782 h 2701636"/>
              <a:gd name="connsiteX17" fmla="*/ 573899 w 2388845"/>
              <a:gd name="connsiteY17" fmla="*/ 2673927 h 2701636"/>
              <a:gd name="connsiteX18" fmla="*/ 629318 w 2388845"/>
              <a:gd name="connsiteY18" fmla="*/ 2660073 h 2701636"/>
              <a:gd name="connsiteX19" fmla="*/ 684736 w 2388845"/>
              <a:gd name="connsiteY19" fmla="*/ 2632364 h 2701636"/>
              <a:gd name="connsiteX20" fmla="*/ 726299 w 2388845"/>
              <a:gd name="connsiteY20" fmla="*/ 2604655 h 2701636"/>
              <a:gd name="connsiteX21" fmla="*/ 920263 w 2388845"/>
              <a:gd name="connsiteY21" fmla="*/ 2590800 h 2701636"/>
              <a:gd name="connsiteX22" fmla="*/ 961827 w 2388845"/>
              <a:gd name="connsiteY22" fmla="*/ 2563091 h 2701636"/>
              <a:gd name="connsiteX23" fmla="*/ 1086518 w 2388845"/>
              <a:gd name="connsiteY23" fmla="*/ 2521527 h 2701636"/>
              <a:gd name="connsiteX24" fmla="*/ 1169645 w 2388845"/>
              <a:gd name="connsiteY24" fmla="*/ 2466109 h 2701636"/>
              <a:gd name="connsiteX25" fmla="*/ 1252772 w 2388845"/>
              <a:gd name="connsiteY25" fmla="*/ 2438400 h 2701636"/>
              <a:gd name="connsiteX26" fmla="*/ 1322045 w 2388845"/>
              <a:gd name="connsiteY26" fmla="*/ 2369127 h 2701636"/>
              <a:gd name="connsiteX27" fmla="*/ 1405172 w 2388845"/>
              <a:gd name="connsiteY27" fmla="*/ 2341418 h 2701636"/>
              <a:gd name="connsiteX28" fmla="*/ 1502154 w 2388845"/>
              <a:gd name="connsiteY28" fmla="*/ 2272145 h 2701636"/>
              <a:gd name="connsiteX29" fmla="*/ 1543718 w 2388845"/>
              <a:gd name="connsiteY29" fmla="*/ 2244436 h 2701636"/>
              <a:gd name="connsiteX30" fmla="*/ 1599136 w 2388845"/>
              <a:gd name="connsiteY30" fmla="*/ 2202873 h 2701636"/>
              <a:gd name="connsiteX31" fmla="*/ 1640699 w 2388845"/>
              <a:gd name="connsiteY31" fmla="*/ 2189018 h 2701636"/>
              <a:gd name="connsiteX32" fmla="*/ 1751536 w 2388845"/>
              <a:gd name="connsiteY32" fmla="*/ 2105891 h 2701636"/>
              <a:gd name="connsiteX33" fmla="*/ 1793099 w 2388845"/>
              <a:gd name="connsiteY33" fmla="*/ 2078182 h 2701636"/>
              <a:gd name="connsiteX34" fmla="*/ 1834663 w 2388845"/>
              <a:gd name="connsiteY34" fmla="*/ 2064327 h 2701636"/>
              <a:gd name="connsiteX35" fmla="*/ 1917790 w 2388845"/>
              <a:gd name="connsiteY35" fmla="*/ 2008909 h 2701636"/>
              <a:gd name="connsiteX36" fmla="*/ 1959354 w 2388845"/>
              <a:gd name="connsiteY36" fmla="*/ 1981200 h 2701636"/>
              <a:gd name="connsiteX37" fmla="*/ 2028627 w 2388845"/>
              <a:gd name="connsiteY37" fmla="*/ 1911927 h 2701636"/>
              <a:gd name="connsiteX38" fmla="*/ 2125609 w 2388845"/>
              <a:gd name="connsiteY38" fmla="*/ 1814945 h 2701636"/>
              <a:gd name="connsiteX39" fmla="*/ 2194881 w 2388845"/>
              <a:gd name="connsiteY39" fmla="*/ 1731818 h 2701636"/>
              <a:gd name="connsiteX40" fmla="*/ 2264154 w 2388845"/>
              <a:gd name="connsiteY40" fmla="*/ 1620982 h 2701636"/>
              <a:gd name="connsiteX41" fmla="*/ 2333427 w 2388845"/>
              <a:gd name="connsiteY41" fmla="*/ 1496291 h 2701636"/>
              <a:gd name="connsiteX42" fmla="*/ 2388845 w 2388845"/>
              <a:gd name="connsiteY42" fmla="*/ 1399309 h 2701636"/>
              <a:gd name="connsiteX43" fmla="*/ 2361136 w 2388845"/>
              <a:gd name="connsiteY43" fmla="*/ 1343891 h 2701636"/>
              <a:gd name="connsiteX44" fmla="*/ 2278009 w 2388845"/>
              <a:gd name="connsiteY44" fmla="*/ 1288473 h 2701636"/>
              <a:gd name="connsiteX45" fmla="*/ 2194881 w 2388845"/>
              <a:gd name="connsiteY45" fmla="*/ 1246909 h 2701636"/>
              <a:gd name="connsiteX46" fmla="*/ 2084045 w 2388845"/>
              <a:gd name="connsiteY46" fmla="*/ 1177636 h 2701636"/>
              <a:gd name="connsiteX47" fmla="*/ 2000918 w 2388845"/>
              <a:gd name="connsiteY47" fmla="*/ 1122218 h 2701636"/>
              <a:gd name="connsiteX48" fmla="*/ 1876227 w 2388845"/>
              <a:gd name="connsiteY48" fmla="*/ 1080655 h 2701636"/>
              <a:gd name="connsiteX49" fmla="*/ 1806954 w 2388845"/>
              <a:gd name="connsiteY49" fmla="*/ 1025236 h 2701636"/>
              <a:gd name="connsiteX50" fmla="*/ 1737681 w 2388845"/>
              <a:gd name="connsiteY50" fmla="*/ 1011382 h 2701636"/>
              <a:gd name="connsiteX51" fmla="*/ 1696118 w 2388845"/>
              <a:gd name="connsiteY51" fmla="*/ 983673 h 2701636"/>
              <a:gd name="connsiteX52" fmla="*/ 1599136 w 2388845"/>
              <a:gd name="connsiteY52" fmla="*/ 914400 h 2701636"/>
              <a:gd name="connsiteX53" fmla="*/ 1543718 w 2388845"/>
              <a:gd name="connsiteY53" fmla="*/ 886691 h 2701636"/>
              <a:gd name="connsiteX54" fmla="*/ 1446736 w 2388845"/>
              <a:gd name="connsiteY54" fmla="*/ 831273 h 2701636"/>
              <a:gd name="connsiteX55" fmla="*/ 1405172 w 2388845"/>
              <a:gd name="connsiteY55" fmla="*/ 803564 h 2701636"/>
              <a:gd name="connsiteX56" fmla="*/ 1266627 w 2388845"/>
              <a:gd name="connsiteY56" fmla="*/ 762000 h 2701636"/>
              <a:gd name="connsiteX57" fmla="*/ 1141936 w 2388845"/>
              <a:gd name="connsiteY57" fmla="*/ 720436 h 2701636"/>
              <a:gd name="connsiteX58" fmla="*/ 1100372 w 2388845"/>
              <a:gd name="connsiteY58" fmla="*/ 692727 h 2701636"/>
              <a:gd name="connsiteX59" fmla="*/ 1044954 w 2388845"/>
              <a:gd name="connsiteY59" fmla="*/ 665018 h 2701636"/>
              <a:gd name="connsiteX60" fmla="*/ 947972 w 2388845"/>
              <a:gd name="connsiteY60" fmla="*/ 637309 h 2701636"/>
              <a:gd name="connsiteX61" fmla="*/ 864845 w 2388845"/>
              <a:gd name="connsiteY61" fmla="*/ 609600 h 2701636"/>
              <a:gd name="connsiteX62" fmla="*/ 781718 w 2388845"/>
              <a:gd name="connsiteY62" fmla="*/ 540327 h 2701636"/>
              <a:gd name="connsiteX63" fmla="*/ 740154 w 2388845"/>
              <a:gd name="connsiteY63" fmla="*/ 526473 h 2701636"/>
              <a:gd name="connsiteX64" fmla="*/ 698590 w 2388845"/>
              <a:gd name="connsiteY64" fmla="*/ 498764 h 2701636"/>
              <a:gd name="connsiteX65" fmla="*/ 615463 w 2388845"/>
              <a:gd name="connsiteY65" fmla="*/ 429491 h 2701636"/>
              <a:gd name="connsiteX66" fmla="*/ 573899 w 2388845"/>
              <a:gd name="connsiteY66" fmla="*/ 415636 h 2701636"/>
              <a:gd name="connsiteX67" fmla="*/ 490772 w 2388845"/>
              <a:gd name="connsiteY67" fmla="*/ 360218 h 2701636"/>
              <a:gd name="connsiteX68" fmla="*/ 449209 w 2388845"/>
              <a:gd name="connsiteY68" fmla="*/ 332509 h 2701636"/>
              <a:gd name="connsiteX69" fmla="*/ 421499 w 2388845"/>
              <a:gd name="connsiteY69" fmla="*/ 304800 h 2701636"/>
              <a:gd name="connsiteX70" fmla="*/ 379936 w 2388845"/>
              <a:gd name="connsiteY70" fmla="*/ 290945 h 2701636"/>
              <a:gd name="connsiteX71" fmla="*/ 296809 w 2388845"/>
              <a:gd name="connsiteY71" fmla="*/ 221673 h 2701636"/>
              <a:gd name="connsiteX72" fmla="*/ 269099 w 2388845"/>
              <a:gd name="connsiteY72" fmla="*/ 193964 h 2701636"/>
              <a:gd name="connsiteX73" fmla="*/ 227536 w 2388845"/>
              <a:gd name="connsiteY73" fmla="*/ 166255 h 2701636"/>
              <a:gd name="connsiteX74" fmla="*/ 199827 w 2388845"/>
              <a:gd name="connsiteY74" fmla="*/ 138545 h 2701636"/>
              <a:gd name="connsiteX75" fmla="*/ 158263 w 2388845"/>
              <a:gd name="connsiteY75" fmla="*/ 124691 h 2701636"/>
              <a:gd name="connsiteX76" fmla="*/ 88990 w 2388845"/>
              <a:gd name="connsiteY76" fmla="*/ 55418 h 2701636"/>
              <a:gd name="connsiteX77" fmla="*/ 75136 w 2388845"/>
              <a:gd name="connsiteY77" fmla="*/ 0 h 27016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</a:cxnLst>
            <a:rect l="l" t="t" r="r" b="b"/>
            <a:pathLst>
              <a:path w="2388845" h="2701636">
                <a:moveTo>
                  <a:pt x="75136" y="0"/>
                </a:moveTo>
                <a:lnTo>
                  <a:pt x="75136" y="0"/>
                </a:lnTo>
                <a:cubicBezTo>
                  <a:pt x="79754" y="161636"/>
                  <a:pt x="81648" y="323373"/>
                  <a:pt x="88990" y="484909"/>
                </a:cubicBezTo>
                <a:cubicBezTo>
                  <a:pt x="91318" y="536115"/>
                  <a:pt x="108749" y="650927"/>
                  <a:pt x="116699" y="706582"/>
                </a:cubicBezTo>
                <a:cubicBezTo>
                  <a:pt x="112081" y="725055"/>
                  <a:pt x="108316" y="743762"/>
                  <a:pt x="102845" y="762000"/>
                </a:cubicBezTo>
                <a:cubicBezTo>
                  <a:pt x="94452" y="789976"/>
                  <a:pt x="76143" y="815937"/>
                  <a:pt x="75136" y="845127"/>
                </a:cubicBezTo>
                <a:cubicBezTo>
                  <a:pt x="71472" y="951383"/>
                  <a:pt x="81675" y="1057715"/>
                  <a:pt x="88990" y="1163782"/>
                </a:cubicBezTo>
                <a:cubicBezTo>
                  <a:pt x="90923" y="1191807"/>
                  <a:pt x="96959" y="1219441"/>
                  <a:pt x="102845" y="1246909"/>
                </a:cubicBezTo>
                <a:cubicBezTo>
                  <a:pt x="110824" y="1284146"/>
                  <a:pt x="130554" y="1357745"/>
                  <a:pt x="130554" y="1357745"/>
                </a:cubicBezTo>
                <a:cubicBezTo>
                  <a:pt x="125936" y="1431636"/>
                  <a:pt x="124066" y="1505750"/>
                  <a:pt x="116699" y="1579418"/>
                </a:cubicBezTo>
                <a:cubicBezTo>
                  <a:pt x="114804" y="1598365"/>
                  <a:pt x="104363" y="1615855"/>
                  <a:pt x="102845" y="1634836"/>
                </a:cubicBezTo>
                <a:cubicBezTo>
                  <a:pt x="75278" y="1979421"/>
                  <a:pt x="121650" y="1827798"/>
                  <a:pt x="75136" y="1967345"/>
                </a:cubicBezTo>
                <a:cubicBezTo>
                  <a:pt x="71561" y="2017388"/>
                  <a:pt x="64096" y="2186057"/>
                  <a:pt x="47427" y="2258291"/>
                </a:cubicBezTo>
                <a:cubicBezTo>
                  <a:pt x="40859" y="2286751"/>
                  <a:pt x="19718" y="2341418"/>
                  <a:pt x="19718" y="2341418"/>
                </a:cubicBezTo>
                <a:cubicBezTo>
                  <a:pt x="22087" y="2395898"/>
                  <a:pt x="-52979" y="2645078"/>
                  <a:pt x="75136" y="2687782"/>
                </a:cubicBezTo>
                <a:cubicBezTo>
                  <a:pt x="101786" y="2696665"/>
                  <a:pt x="130554" y="2697018"/>
                  <a:pt x="158263" y="2701636"/>
                </a:cubicBezTo>
                <a:cubicBezTo>
                  <a:pt x="282954" y="2697018"/>
                  <a:pt x="407836" y="2696082"/>
                  <a:pt x="532336" y="2687782"/>
                </a:cubicBezTo>
                <a:cubicBezTo>
                  <a:pt x="546907" y="2686811"/>
                  <a:pt x="559857" y="2677939"/>
                  <a:pt x="573899" y="2673927"/>
                </a:cubicBezTo>
                <a:cubicBezTo>
                  <a:pt x="592208" y="2668696"/>
                  <a:pt x="610845" y="2664691"/>
                  <a:pt x="629318" y="2660073"/>
                </a:cubicBezTo>
                <a:cubicBezTo>
                  <a:pt x="647791" y="2650837"/>
                  <a:pt x="666804" y="2642611"/>
                  <a:pt x="684736" y="2632364"/>
                </a:cubicBezTo>
                <a:cubicBezTo>
                  <a:pt x="699193" y="2624103"/>
                  <a:pt x="709901" y="2607549"/>
                  <a:pt x="726299" y="2604655"/>
                </a:cubicBezTo>
                <a:cubicBezTo>
                  <a:pt x="790132" y="2593390"/>
                  <a:pt x="855608" y="2595418"/>
                  <a:pt x="920263" y="2590800"/>
                </a:cubicBezTo>
                <a:cubicBezTo>
                  <a:pt x="934118" y="2581564"/>
                  <a:pt x="946457" y="2569495"/>
                  <a:pt x="961827" y="2563091"/>
                </a:cubicBezTo>
                <a:cubicBezTo>
                  <a:pt x="1002269" y="2546240"/>
                  <a:pt x="1050064" y="2545830"/>
                  <a:pt x="1086518" y="2521527"/>
                </a:cubicBezTo>
                <a:cubicBezTo>
                  <a:pt x="1114227" y="2503054"/>
                  <a:pt x="1138052" y="2476640"/>
                  <a:pt x="1169645" y="2466109"/>
                </a:cubicBezTo>
                <a:lnTo>
                  <a:pt x="1252772" y="2438400"/>
                </a:lnTo>
                <a:cubicBezTo>
                  <a:pt x="1278051" y="2400481"/>
                  <a:pt x="1278293" y="2388572"/>
                  <a:pt x="1322045" y="2369127"/>
                </a:cubicBezTo>
                <a:cubicBezTo>
                  <a:pt x="1348735" y="2357265"/>
                  <a:pt x="1405172" y="2341418"/>
                  <a:pt x="1405172" y="2341418"/>
                </a:cubicBezTo>
                <a:cubicBezTo>
                  <a:pt x="1472872" y="2273719"/>
                  <a:pt x="1417055" y="2320773"/>
                  <a:pt x="1502154" y="2272145"/>
                </a:cubicBezTo>
                <a:cubicBezTo>
                  <a:pt x="1516611" y="2263884"/>
                  <a:pt x="1530168" y="2254114"/>
                  <a:pt x="1543718" y="2244436"/>
                </a:cubicBezTo>
                <a:cubicBezTo>
                  <a:pt x="1562508" y="2231015"/>
                  <a:pt x="1579088" y="2214329"/>
                  <a:pt x="1599136" y="2202873"/>
                </a:cubicBezTo>
                <a:cubicBezTo>
                  <a:pt x="1611816" y="2195627"/>
                  <a:pt x="1626845" y="2193636"/>
                  <a:pt x="1640699" y="2189018"/>
                </a:cubicBezTo>
                <a:cubicBezTo>
                  <a:pt x="1691958" y="2137761"/>
                  <a:pt x="1657540" y="2168555"/>
                  <a:pt x="1751536" y="2105891"/>
                </a:cubicBezTo>
                <a:cubicBezTo>
                  <a:pt x="1765390" y="2096655"/>
                  <a:pt x="1777303" y="2083448"/>
                  <a:pt x="1793099" y="2078182"/>
                </a:cubicBezTo>
                <a:cubicBezTo>
                  <a:pt x="1806954" y="2073564"/>
                  <a:pt x="1821897" y="2071419"/>
                  <a:pt x="1834663" y="2064327"/>
                </a:cubicBezTo>
                <a:cubicBezTo>
                  <a:pt x="1863774" y="2048154"/>
                  <a:pt x="1890081" y="2027382"/>
                  <a:pt x="1917790" y="2008909"/>
                </a:cubicBezTo>
                <a:lnTo>
                  <a:pt x="1959354" y="1981200"/>
                </a:lnTo>
                <a:cubicBezTo>
                  <a:pt x="2017851" y="1893454"/>
                  <a:pt x="1951657" y="1981200"/>
                  <a:pt x="2028627" y="1911927"/>
                </a:cubicBezTo>
                <a:cubicBezTo>
                  <a:pt x="2062609" y="1881343"/>
                  <a:pt x="2125609" y="1814945"/>
                  <a:pt x="2125609" y="1814945"/>
                </a:cubicBezTo>
                <a:cubicBezTo>
                  <a:pt x="2167983" y="1687821"/>
                  <a:pt x="2094231" y="1882793"/>
                  <a:pt x="2194881" y="1731818"/>
                </a:cubicBezTo>
                <a:cubicBezTo>
                  <a:pt x="2287209" y="1593326"/>
                  <a:pt x="2164451" y="1687450"/>
                  <a:pt x="2264154" y="1620982"/>
                </a:cubicBezTo>
                <a:cubicBezTo>
                  <a:pt x="2302469" y="1506040"/>
                  <a:pt x="2238146" y="1686852"/>
                  <a:pt x="2333427" y="1496291"/>
                </a:cubicBezTo>
                <a:cubicBezTo>
                  <a:pt x="2368583" y="1425980"/>
                  <a:pt x="2349680" y="1458057"/>
                  <a:pt x="2388845" y="1399309"/>
                </a:cubicBezTo>
                <a:cubicBezTo>
                  <a:pt x="2379609" y="1380836"/>
                  <a:pt x="2375740" y="1358495"/>
                  <a:pt x="2361136" y="1343891"/>
                </a:cubicBezTo>
                <a:cubicBezTo>
                  <a:pt x="2337588" y="1320343"/>
                  <a:pt x="2305718" y="1306946"/>
                  <a:pt x="2278009" y="1288473"/>
                </a:cubicBezTo>
                <a:cubicBezTo>
                  <a:pt x="2224294" y="1252663"/>
                  <a:pt x="2252241" y="1266029"/>
                  <a:pt x="2194881" y="1246909"/>
                </a:cubicBezTo>
                <a:cubicBezTo>
                  <a:pt x="2066244" y="1150430"/>
                  <a:pt x="2210827" y="1253705"/>
                  <a:pt x="2084045" y="1177636"/>
                </a:cubicBezTo>
                <a:cubicBezTo>
                  <a:pt x="2055489" y="1160502"/>
                  <a:pt x="2032511" y="1132749"/>
                  <a:pt x="2000918" y="1122218"/>
                </a:cubicBezTo>
                <a:lnTo>
                  <a:pt x="1876227" y="1080655"/>
                </a:lnTo>
                <a:cubicBezTo>
                  <a:pt x="1855938" y="1060365"/>
                  <a:pt x="1834920" y="1035723"/>
                  <a:pt x="1806954" y="1025236"/>
                </a:cubicBezTo>
                <a:cubicBezTo>
                  <a:pt x="1784905" y="1016968"/>
                  <a:pt x="1760772" y="1016000"/>
                  <a:pt x="1737681" y="1011382"/>
                </a:cubicBezTo>
                <a:cubicBezTo>
                  <a:pt x="1723827" y="1002146"/>
                  <a:pt x="1709667" y="993351"/>
                  <a:pt x="1696118" y="983673"/>
                </a:cubicBezTo>
                <a:cubicBezTo>
                  <a:pt x="1666388" y="962437"/>
                  <a:pt x="1631782" y="933055"/>
                  <a:pt x="1599136" y="914400"/>
                </a:cubicBezTo>
                <a:cubicBezTo>
                  <a:pt x="1581204" y="904153"/>
                  <a:pt x="1561232" y="897637"/>
                  <a:pt x="1543718" y="886691"/>
                </a:cubicBezTo>
                <a:cubicBezTo>
                  <a:pt x="1447859" y="826780"/>
                  <a:pt x="1528392" y="858491"/>
                  <a:pt x="1446736" y="831273"/>
                </a:cubicBezTo>
                <a:cubicBezTo>
                  <a:pt x="1432881" y="822037"/>
                  <a:pt x="1420388" y="810327"/>
                  <a:pt x="1405172" y="803564"/>
                </a:cubicBezTo>
                <a:cubicBezTo>
                  <a:pt x="1332004" y="771045"/>
                  <a:pt x="1332112" y="782150"/>
                  <a:pt x="1266627" y="762000"/>
                </a:cubicBezTo>
                <a:cubicBezTo>
                  <a:pt x="1224752" y="749115"/>
                  <a:pt x="1182378" y="737287"/>
                  <a:pt x="1141936" y="720436"/>
                </a:cubicBezTo>
                <a:cubicBezTo>
                  <a:pt x="1126566" y="714032"/>
                  <a:pt x="1114829" y="700988"/>
                  <a:pt x="1100372" y="692727"/>
                </a:cubicBezTo>
                <a:cubicBezTo>
                  <a:pt x="1082440" y="682480"/>
                  <a:pt x="1063937" y="673154"/>
                  <a:pt x="1044954" y="665018"/>
                </a:cubicBezTo>
                <a:cubicBezTo>
                  <a:pt x="1008748" y="649501"/>
                  <a:pt x="987019" y="649023"/>
                  <a:pt x="947972" y="637309"/>
                </a:cubicBezTo>
                <a:cubicBezTo>
                  <a:pt x="919996" y="628916"/>
                  <a:pt x="864845" y="609600"/>
                  <a:pt x="864845" y="609600"/>
                </a:cubicBezTo>
                <a:cubicBezTo>
                  <a:pt x="834206" y="578961"/>
                  <a:pt x="820294" y="559615"/>
                  <a:pt x="781718" y="540327"/>
                </a:cubicBezTo>
                <a:cubicBezTo>
                  <a:pt x="768656" y="533796"/>
                  <a:pt x="754009" y="531091"/>
                  <a:pt x="740154" y="526473"/>
                </a:cubicBezTo>
                <a:cubicBezTo>
                  <a:pt x="726299" y="517237"/>
                  <a:pt x="711382" y="509424"/>
                  <a:pt x="698590" y="498764"/>
                </a:cubicBezTo>
                <a:cubicBezTo>
                  <a:pt x="652625" y="460460"/>
                  <a:pt x="667064" y="455292"/>
                  <a:pt x="615463" y="429491"/>
                </a:cubicBezTo>
                <a:cubicBezTo>
                  <a:pt x="602401" y="422960"/>
                  <a:pt x="586665" y="422728"/>
                  <a:pt x="573899" y="415636"/>
                </a:cubicBezTo>
                <a:cubicBezTo>
                  <a:pt x="544788" y="399463"/>
                  <a:pt x="518481" y="378691"/>
                  <a:pt x="490772" y="360218"/>
                </a:cubicBezTo>
                <a:cubicBezTo>
                  <a:pt x="476918" y="350982"/>
                  <a:pt x="460983" y="344283"/>
                  <a:pt x="449209" y="332509"/>
                </a:cubicBezTo>
                <a:cubicBezTo>
                  <a:pt x="439972" y="323273"/>
                  <a:pt x="432700" y="311521"/>
                  <a:pt x="421499" y="304800"/>
                </a:cubicBezTo>
                <a:cubicBezTo>
                  <a:pt x="408976" y="297286"/>
                  <a:pt x="393790" y="295563"/>
                  <a:pt x="379936" y="290945"/>
                </a:cubicBezTo>
                <a:cubicBezTo>
                  <a:pt x="329434" y="215193"/>
                  <a:pt x="381182" y="277921"/>
                  <a:pt x="296809" y="221673"/>
                </a:cubicBezTo>
                <a:cubicBezTo>
                  <a:pt x="285940" y="214427"/>
                  <a:pt x="279299" y="202124"/>
                  <a:pt x="269099" y="193964"/>
                </a:cubicBezTo>
                <a:cubicBezTo>
                  <a:pt x="256097" y="183562"/>
                  <a:pt x="240538" y="176657"/>
                  <a:pt x="227536" y="166255"/>
                </a:cubicBezTo>
                <a:cubicBezTo>
                  <a:pt x="217336" y="158095"/>
                  <a:pt x="211028" y="145266"/>
                  <a:pt x="199827" y="138545"/>
                </a:cubicBezTo>
                <a:cubicBezTo>
                  <a:pt x="187304" y="131031"/>
                  <a:pt x="172118" y="129309"/>
                  <a:pt x="158263" y="124691"/>
                </a:cubicBezTo>
                <a:cubicBezTo>
                  <a:pt x="47430" y="50803"/>
                  <a:pt x="181350" y="147779"/>
                  <a:pt x="88990" y="55418"/>
                </a:cubicBezTo>
                <a:cubicBezTo>
                  <a:pt x="39742" y="6169"/>
                  <a:pt x="77445" y="9236"/>
                  <a:pt x="75136" y="0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2348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1259632" y="1124744"/>
            <a:ext cx="669674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6000" b="1" dirty="0"/>
              <a:t>g</a:t>
            </a:r>
            <a:r>
              <a:rPr lang="nl-NL" sz="6000" b="1" dirty="0" smtClean="0"/>
              <a:t>oed gedaan</a:t>
            </a:r>
          </a:p>
          <a:p>
            <a:pPr algn="ctr"/>
            <a:endParaRPr lang="nl-NL" sz="6000" b="1" dirty="0"/>
          </a:p>
          <a:p>
            <a:pPr algn="ctr"/>
            <a:r>
              <a:rPr lang="nl-NL" sz="6000" b="1" dirty="0"/>
              <a:t>j</a:t>
            </a:r>
            <a:r>
              <a:rPr lang="nl-NL" sz="6000" b="1" dirty="0" smtClean="0"/>
              <a:t>ullie kunnen al goed klokkijken!</a:t>
            </a:r>
            <a:endParaRPr lang="nl-NL" sz="6000" b="1" dirty="0"/>
          </a:p>
        </p:txBody>
      </p:sp>
    </p:spTree>
    <p:extLst>
      <p:ext uri="{BB962C8B-B14F-4D97-AF65-F5344CB8AC3E}">
        <p14:creationId xmlns:p14="http://schemas.microsoft.com/office/powerpoint/2010/main" val="1390512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e klok zonder wijzers.. | Mamaplaa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620688"/>
            <a:ext cx="5715000" cy="565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Rechte verbindingslijn met pijl 2"/>
          <p:cNvCxnSpPr/>
          <p:nvPr/>
        </p:nvCxnSpPr>
        <p:spPr>
          <a:xfrm>
            <a:off x="4549180" y="3449614"/>
            <a:ext cx="0" cy="2643682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echte verbindingslijn met pijl 6"/>
          <p:cNvCxnSpPr/>
          <p:nvPr/>
        </p:nvCxnSpPr>
        <p:spPr>
          <a:xfrm>
            <a:off x="4549180" y="3449614"/>
            <a:ext cx="1174948" cy="1131514"/>
          </a:xfrm>
          <a:prstGeom prst="straightConnector1">
            <a:avLst/>
          </a:prstGeom>
          <a:ln w="146050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168356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31</Words>
  <Application>Microsoft Office PowerPoint</Application>
  <PresentationFormat>Diavoorstelling (4:3)</PresentationFormat>
  <Paragraphs>16</Paragraphs>
  <Slides>89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89</vt:i4>
      </vt:variant>
    </vt:vector>
  </HeadingPairs>
  <TitlesOfParts>
    <vt:vector size="90" baseType="lpstr"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Marije</dc:creator>
  <cp:lastModifiedBy>Marije</cp:lastModifiedBy>
  <cp:revision>10</cp:revision>
  <dcterms:created xsi:type="dcterms:W3CDTF">2022-01-14T21:20:21Z</dcterms:created>
  <dcterms:modified xsi:type="dcterms:W3CDTF">2022-01-14T22:53:20Z</dcterms:modified>
</cp:coreProperties>
</file>