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71" r:id="rId10"/>
    <p:sldId id="270" r:id="rId11"/>
    <p:sldId id="269" r:id="rId12"/>
    <p:sldId id="268" r:id="rId13"/>
    <p:sldId id="267" r:id="rId14"/>
    <p:sldId id="266" r:id="rId15"/>
    <p:sldId id="278" r:id="rId16"/>
    <p:sldId id="285" r:id="rId17"/>
    <p:sldId id="284" r:id="rId18"/>
    <p:sldId id="283" r:id="rId19"/>
    <p:sldId id="282" r:id="rId20"/>
    <p:sldId id="281" r:id="rId21"/>
    <p:sldId id="279" r:id="rId22"/>
    <p:sldId id="280" r:id="rId23"/>
    <p:sldId id="277" r:id="rId24"/>
    <p:sldId id="275" r:id="rId25"/>
    <p:sldId id="274" r:id="rId26"/>
    <p:sldId id="273" r:id="rId27"/>
    <p:sldId id="272" r:id="rId28"/>
    <p:sldId id="265" r:id="rId29"/>
    <p:sldId id="264" r:id="rId30"/>
    <p:sldId id="286" r:id="rId31"/>
    <p:sldId id="287" r:id="rId32"/>
    <p:sldId id="288" r:id="rId33"/>
    <p:sldId id="289" r:id="rId34"/>
    <p:sldId id="290" r:id="rId35"/>
    <p:sldId id="318" r:id="rId36"/>
    <p:sldId id="291" r:id="rId37"/>
    <p:sldId id="292" r:id="rId38"/>
    <p:sldId id="293" r:id="rId39"/>
    <p:sldId id="319" r:id="rId40"/>
    <p:sldId id="324" r:id="rId41"/>
    <p:sldId id="323" r:id="rId42"/>
    <p:sldId id="322" r:id="rId43"/>
    <p:sldId id="321" r:id="rId44"/>
    <p:sldId id="320" r:id="rId45"/>
    <p:sldId id="317" r:id="rId46"/>
    <p:sldId id="294" r:id="rId47"/>
    <p:sldId id="295" r:id="rId48"/>
    <p:sldId id="296" r:id="rId49"/>
    <p:sldId id="297" r:id="rId50"/>
    <p:sldId id="309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05" r:id="rId59"/>
    <p:sldId id="306" r:id="rId60"/>
    <p:sldId id="307" r:id="rId61"/>
    <p:sldId id="308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26" r:id="rId70"/>
    <p:sldId id="325" r:id="rId71"/>
    <p:sldId id="327" r:id="rId72"/>
    <p:sldId id="328" r:id="rId73"/>
    <p:sldId id="329" r:id="rId74"/>
    <p:sldId id="331" r:id="rId75"/>
    <p:sldId id="330" r:id="rId76"/>
    <p:sldId id="343" r:id="rId77"/>
    <p:sldId id="342" r:id="rId78"/>
    <p:sldId id="341" r:id="rId79"/>
    <p:sldId id="340" r:id="rId80"/>
    <p:sldId id="338" r:id="rId81"/>
    <p:sldId id="337" r:id="rId82"/>
    <p:sldId id="336" r:id="rId83"/>
    <p:sldId id="335" r:id="rId84"/>
    <p:sldId id="353" r:id="rId85"/>
    <p:sldId id="355" r:id="rId86"/>
    <p:sldId id="354" r:id="rId87"/>
    <p:sldId id="334" r:id="rId88"/>
    <p:sldId id="352" r:id="rId89"/>
    <p:sldId id="357" r:id="rId90"/>
    <p:sldId id="351" r:id="rId91"/>
    <p:sldId id="350" r:id="rId92"/>
    <p:sldId id="349" r:id="rId93"/>
    <p:sldId id="348" r:id="rId94"/>
    <p:sldId id="347" r:id="rId95"/>
    <p:sldId id="346" r:id="rId96"/>
    <p:sldId id="345" r:id="rId97"/>
    <p:sldId id="344" r:id="rId98"/>
    <p:sldId id="332" r:id="rId99"/>
    <p:sldId id="356" r:id="rId100"/>
    <p:sldId id="333" r:id="rId101"/>
    <p:sldId id="358" r:id="rId10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503D38-F4BE-4621-B21F-997AC5F656C7}" v="964" dt="2022-02-07T20:52:08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microsoft.com/office/2015/10/relationships/revisionInfo" Target="revisionInfo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07.02.2022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4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1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Pak je </a:t>
            </a:r>
            <a:r>
              <a:rPr lang="en-US" sz="41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wisbordje</a:t>
            </a:r>
            <a:br>
              <a:rPr lang="en-US" sz="4100" b="1" kern="1200" dirty="0"/>
            </a:br>
            <a:r>
              <a:rPr lang="en-US" sz="41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</a:t>
            </a:r>
            <a:r>
              <a:rPr lang="en-US" sz="41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</a:t>
            </a:r>
            <a:br>
              <a:rPr lang="en-US" sz="4100" b="1" kern="1200" dirty="0"/>
            </a:br>
            <a:r>
              <a:rPr lang="en-US" sz="41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je </a:t>
            </a:r>
            <a:r>
              <a:rPr lang="en-US" sz="41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stift</a:t>
            </a:r>
            <a:r>
              <a:rPr lang="en-US" sz="4100" b="1" dirty="0">
                <a:solidFill>
                  <a:srgbClr val="FFFFFF"/>
                </a:solidFill>
              </a:rPr>
              <a:t>.</a:t>
            </a:r>
            <a:br>
              <a:rPr lang="en-US" sz="4100" dirty="0"/>
            </a:br>
            <a:r>
              <a:rPr lang="en-US" sz="41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succes</a:t>
            </a:r>
            <a:r>
              <a:rPr lang="en-US" sz="41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!</a:t>
            </a:r>
          </a:p>
        </p:txBody>
      </p:sp>
      <p:cxnSp>
        <p:nvCxnSpPr>
          <p:cNvPr id="21" name="Straight Connector 16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fbeelding 5" descr="Afbeelding met tekst&#10;&#10;Automatisch gegenereerde beschrijving">
            <a:extLst>
              <a:ext uri="{FF2B5EF4-FFF2-40B4-BE49-F238E27FC236}">
                <a16:creationId xmlns:a16="http://schemas.microsoft.com/office/drawing/2014/main" id="{21AC1319-0F8D-4EC8-A11F-10D91A5F6D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22" y="1360412"/>
            <a:ext cx="6553545" cy="414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20 + 2=</a:t>
            </a:r>
          </a:p>
        </p:txBody>
      </p:sp>
    </p:spTree>
    <p:extLst>
      <p:ext uri="{BB962C8B-B14F-4D97-AF65-F5344CB8AC3E}">
        <p14:creationId xmlns:p14="http://schemas.microsoft.com/office/powerpoint/2010/main" val="121759944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49- 4=</a:t>
            </a:r>
          </a:p>
        </p:txBody>
      </p:sp>
    </p:spTree>
    <p:extLst>
      <p:ext uri="{BB962C8B-B14F-4D97-AF65-F5344CB8AC3E}">
        <p14:creationId xmlns:p14="http://schemas.microsoft.com/office/powerpoint/2010/main" val="163299888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295E7F-EA66-480B-B001-C8BE7CD61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0040" y="4892040"/>
            <a:ext cx="11548872" cy="1645920"/>
          </a:xfrm>
          <a:prstGeom prst="rect">
            <a:avLst/>
          </a:prstGeom>
          <a:solidFill>
            <a:srgbClr val="262626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686" y="5091762"/>
            <a:ext cx="7484787" cy="126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800" b="1">
                <a:solidFill>
                  <a:srgbClr val="FFFFFF"/>
                </a:solidFill>
              </a:rPr>
              <a:t>Super goed !!</a:t>
            </a:r>
          </a:p>
        </p:txBody>
      </p:sp>
      <p:pic>
        <p:nvPicPr>
          <p:cNvPr id="4" name="Afbeelding 4">
            <a:extLst>
              <a:ext uri="{FF2B5EF4-FFF2-40B4-BE49-F238E27FC236}">
                <a16:creationId xmlns:a16="http://schemas.microsoft.com/office/drawing/2014/main" id="{11AC361E-7C52-4BEA-AB5A-4FCC99C8DD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357" r="-1" b="-1"/>
          <a:stretch/>
        </p:blipFill>
        <p:spPr>
          <a:xfrm>
            <a:off x="320040" y="320040"/>
            <a:ext cx="11548872" cy="4462272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494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20 + 4=</a:t>
            </a:r>
          </a:p>
        </p:txBody>
      </p:sp>
    </p:spTree>
    <p:extLst>
      <p:ext uri="{BB962C8B-B14F-4D97-AF65-F5344CB8AC3E}">
        <p14:creationId xmlns:p14="http://schemas.microsoft.com/office/powerpoint/2010/main" val="1071926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20 + 6=</a:t>
            </a:r>
          </a:p>
        </p:txBody>
      </p:sp>
    </p:spTree>
    <p:extLst>
      <p:ext uri="{BB962C8B-B14F-4D97-AF65-F5344CB8AC3E}">
        <p14:creationId xmlns:p14="http://schemas.microsoft.com/office/powerpoint/2010/main" val="439554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20 +5=</a:t>
            </a:r>
          </a:p>
        </p:txBody>
      </p:sp>
    </p:spTree>
    <p:extLst>
      <p:ext uri="{BB962C8B-B14F-4D97-AF65-F5344CB8AC3E}">
        <p14:creationId xmlns:p14="http://schemas.microsoft.com/office/powerpoint/2010/main" val="3919877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20 + 10=</a:t>
            </a:r>
          </a:p>
        </p:txBody>
      </p:sp>
    </p:spTree>
    <p:extLst>
      <p:ext uri="{BB962C8B-B14F-4D97-AF65-F5344CB8AC3E}">
        <p14:creationId xmlns:p14="http://schemas.microsoft.com/office/powerpoint/2010/main" val="3724737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30 + 1=</a:t>
            </a:r>
          </a:p>
        </p:txBody>
      </p:sp>
    </p:spTree>
    <p:extLst>
      <p:ext uri="{BB962C8B-B14F-4D97-AF65-F5344CB8AC3E}">
        <p14:creationId xmlns:p14="http://schemas.microsoft.com/office/powerpoint/2010/main" val="3930731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30 + 3=</a:t>
            </a:r>
          </a:p>
        </p:txBody>
      </p:sp>
    </p:spTree>
    <p:extLst>
      <p:ext uri="{BB962C8B-B14F-4D97-AF65-F5344CB8AC3E}">
        <p14:creationId xmlns:p14="http://schemas.microsoft.com/office/powerpoint/2010/main" val="706959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30 + 5=</a:t>
            </a:r>
          </a:p>
        </p:txBody>
      </p:sp>
    </p:spTree>
    <p:extLst>
      <p:ext uri="{BB962C8B-B14F-4D97-AF65-F5344CB8AC3E}">
        <p14:creationId xmlns:p14="http://schemas.microsoft.com/office/powerpoint/2010/main" val="2851527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30 + 6=</a:t>
            </a:r>
          </a:p>
        </p:txBody>
      </p:sp>
    </p:spTree>
    <p:extLst>
      <p:ext uri="{BB962C8B-B14F-4D97-AF65-F5344CB8AC3E}">
        <p14:creationId xmlns:p14="http://schemas.microsoft.com/office/powerpoint/2010/main" val="1482813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30 + 10=</a:t>
            </a:r>
          </a:p>
        </p:txBody>
      </p:sp>
    </p:spTree>
    <p:extLst>
      <p:ext uri="{BB962C8B-B14F-4D97-AF65-F5344CB8AC3E}">
        <p14:creationId xmlns:p14="http://schemas.microsoft.com/office/powerpoint/2010/main" val="346435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320446"/>
            <a:ext cx="10515600" cy="1771261"/>
          </a:xfrm>
        </p:spPr>
        <p:txBody>
          <a:bodyPr>
            <a:noAutofit/>
          </a:bodyPr>
          <a:lstStyle/>
          <a:p>
            <a:pPr algn="ctr"/>
            <a:r>
              <a:rPr lang="nl-NL" sz="9600" b="1" dirty="0">
                <a:cs typeface="Calibri Light"/>
              </a:rPr>
              <a:t>10+1=</a:t>
            </a:r>
            <a:endParaRPr lang="nl-NL" sz="8000" dirty="0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8482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40 + 2=</a:t>
            </a:r>
          </a:p>
        </p:txBody>
      </p:sp>
    </p:spTree>
    <p:extLst>
      <p:ext uri="{BB962C8B-B14F-4D97-AF65-F5344CB8AC3E}">
        <p14:creationId xmlns:p14="http://schemas.microsoft.com/office/powerpoint/2010/main" val="3439841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40 + 4=</a:t>
            </a:r>
          </a:p>
        </p:txBody>
      </p:sp>
    </p:spTree>
    <p:extLst>
      <p:ext uri="{BB962C8B-B14F-4D97-AF65-F5344CB8AC3E}">
        <p14:creationId xmlns:p14="http://schemas.microsoft.com/office/powerpoint/2010/main" val="302610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40 + 6=</a:t>
            </a:r>
          </a:p>
        </p:txBody>
      </p:sp>
    </p:spTree>
    <p:extLst>
      <p:ext uri="{BB962C8B-B14F-4D97-AF65-F5344CB8AC3E}">
        <p14:creationId xmlns:p14="http://schemas.microsoft.com/office/powerpoint/2010/main" val="40994894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40 + 5=</a:t>
            </a:r>
          </a:p>
        </p:txBody>
      </p:sp>
    </p:spTree>
    <p:extLst>
      <p:ext uri="{BB962C8B-B14F-4D97-AF65-F5344CB8AC3E}">
        <p14:creationId xmlns:p14="http://schemas.microsoft.com/office/powerpoint/2010/main" val="24081631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40 + 10=</a:t>
            </a:r>
          </a:p>
        </p:txBody>
      </p:sp>
    </p:spTree>
    <p:extLst>
      <p:ext uri="{BB962C8B-B14F-4D97-AF65-F5344CB8AC3E}">
        <p14:creationId xmlns:p14="http://schemas.microsoft.com/office/powerpoint/2010/main" val="2422891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50 + 1=</a:t>
            </a:r>
          </a:p>
        </p:txBody>
      </p:sp>
    </p:spTree>
    <p:extLst>
      <p:ext uri="{BB962C8B-B14F-4D97-AF65-F5344CB8AC3E}">
        <p14:creationId xmlns:p14="http://schemas.microsoft.com/office/powerpoint/2010/main" val="20165898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50 + 3=</a:t>
            </a:r>
          </a:p>
        </p:txBody>
      </p:sp>
    </p:spTree>
    <p:extLst>
      <p:ext uri="{BB962C8B-B14F-4D97-AF65-F5344CB8AC3E}">
        <p14:creationId xmlns:p14="http://schemas.microsoft.com/office/powerpoint/2010/main" val="997176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50 + 5=</a:t>
            </a:r>
          </a:p>
        </p:txBody>
      </p:sp>
    </p:spTree>
    <p:extLst>
      <p:ext uri="{BB962C8B-B14F-4D97-AF65-F5344CB8AC3E}">
        <p14:creationId xmlns:p14="http://schemas.microsoft.com/office/powerpoint/2010/main" val="9641674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50 + 6=</a:t>
            </a:r>
          </a:p>
        </p:txBody>
      </p:sp>
    </p:spTree>
    <p:extLst>
      <p:ext uri="{BB962C8B-B14F-4D97-AF65-F5344CB8AC3E}">
        <p14:creationId xmlns:p14="http://schemas.microsoft.com/office/powerpoint/2010/main" val="41142406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50 + 10=</a:t>
            </a:r>
          </a:p>
        </p:txBody>
      </p:sp>
    </p:spTree>
    <p:extLst>
      <p:ext uri="{BB962C8B-B14F-4D97-AF65-F5344CB8AC3E}">
        <p14:creationId xmlns:p14="http://schemas.microsoft.com/office/powerpoint/2010/main" val="2025465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9600" b="1" dirty="0">
                <a:cs typeface="Calibri Light"/>
              </a:rPr>
              <a:t>10 +10=</a:t>
            </a:r>
          </a:p>
        </p:txBody>
      </p:sp>
    </p:spTree>
    <p:extLst>
      <p:ext uri="{BB962C8B-B14F-4D97-AF65-F5344CB8AC3E}">
        <p14:creationId xmlns:p14="http://schemas.microsoft.com/office/powerpoint/2010/main" val="39561809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60 + 2=</a:t>
            </a:r>
          </a:p>
        </p:txBody>
      </p:sp>
    </p:spTree>
    <p:extLst>
      <p:ext uri="{BB962C8B-B14F-4D97-AF65-F5344CB8AC3E}">
        <p14:creationId xmlns:p14="http://schemas.microsoft.com/office/powerpoint/2010/main" val="38191746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60 + 4=</a:t>
            </a:r>
          </a:p>
        </p:txBody>
      </p:sp>
    </p:spTree>
    <p:extLst>
      <p:ext uri="{BB962C8B-B14F-4D97-AF65-F5344CB8AC3E}">
        <p14:creationId xmlns:p14="http://schemas.microsoft.com/office/powerpoint/2010/main" val="36042794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60 + 6=</a:t>
            </a:r>
          </a:p>
        </p:txBody>
      </p:sp>
    </p:spTree>
    <p:extLst>
      <p:ext uri="{BB962C8B-B14F-4D97-AF65-F5344CB8AC3E}">
        <p14:creationId xmlns:p14="http://schemas.microsoft.com/office/powerpoint/2010/main" val="37439973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60 + 5=</a:t>
            </a:r>
          </a:p>
        </p:txBody>
      </p:sp>
    </p:spTree>
    <p:extLst>
      <p:ext uri="{BB962C8B-B14F-4D97-AF65-F5344CB8AC3E}">
        <p14:creationId xmlns:p14="http://schemas.microsoft.com/office/powerpoint/2010/main" val="7733035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60 + 10=</a:t>
            </a:r>
          </a:p>
        </p:txBody>
      </p:sp>
    </p:spTree>
    <p:extLst>
      <p:ext uri="{BB962C8B-B14F-4D97-AF65-F5344CB8AC3E}">
        <p14:creationId xmlns:p14="http://schemas.microsoft.com/office/powerpoint/2010/main" val="32435316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087" y="127089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8800" b="1" dirty="0">
                <a:cs typeface="Calibri Light"/>
              </a:rPr>
              <a:t>Welk getal komt op de ….</a:t>
            </a:r>
          </a:p>
        </p:txBody>
      </p:sp>
      <p:pic>
        <p:nvPicPr>
          <p:cNvPr id="3" name="Afbeelding 3">
            <a:extLst>
              <a:ext uri="{FF2B5EF4-FFF2-40B4-BE49-F238E27FC236}">
                <a16:creationId xmlns:a16="http://schemas.microsoft.com/office/drawing/2014/main" id="{BA823442-2FC3-4F60-A242-6C601C7F51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6702" y="2859932"/>
            <a:ext cx="5331124" cy="182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400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….-40-50-60</a:t>
            </a:r>
          </a:p>
        </p:txBody>
      </p:sp>
    </p:spTree>
    <p:extLst>
      <p:ext uri="{BB962C8B-B14F-4D97-AF65-F5344CB8AC3E}">
        <p14:creationId xmlns:p14="http://schemas.microsoft.com/office/powerpoint/2010/main" val="9955856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30-40-50-...</a:t>
            </a:r>
          </a:p>
        </p:txBody>
      </p:sp>
    </p:spTree>
    <p:extLst>
      <p:ext uri="{BB962C8B-B14F-4D97-AF65-F5344CB8AC3E}">
        <p14:creationId xmlns:p14="http://schemas.microsoft.com/office/powerpoint/2010/main" val="8648760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….-80-90-100</a:t>
            </a:r>
          </a:p>
        </p:txBody>
      </p:sp>
    </p:spTree>
    <p:extLst>
      <p:ext uri="{BB962C8B-B14F-4D97-AF65-F5344CB8AC3E}">
        <p14:creationId xmlns:p14="http://schemas.microsoft.com/office/powerpoint/2010/main" val="42642612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….-8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5</a:t>
            </a:r>
            <a:r>
              <a:rPr lang="nl-NL" sz="8800" b="1" dirty="0">
                <a:cs typeface="Calibri Light"/>
              </a:rPr>
              <a:t>-90-9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866818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10+ 20=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60637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5</a:t>
            </a:r>
            <a:r>
              <a:rPr lang="nl-NL" sz="8800" b="1" dirty="0">
                <a:cs typeface="Calibri Light"/>
              </a:rPr>
              <a:t>- 40- 4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5</a:t>
            </a:r>
            <a:r>
              <a:rPr lang="nl-NL" sz="8800" b="1" dirty="0">
                <a:cs typeface="Calibri Light"/>
              </a:rPr>
              <a:t>-….</a:t>
            </a:r>
          </a:p>
        </p:txBody>
      </p:sp>
    </p:spTree>
    <p:extLst>
      <p:ext uri="{BB962C8B-B14F-4D97-AF65-F5344CB8AC3E}">
        <p14:creationId xmlns:p14="http://schemas.microsoft.com/office/powerpoint/2010/main" val="23093395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….-80-90-100</a:t>
            </a:r>
          </a:p>
        </p:txBody>
      </p:sp>
    </p:spTree>
    <p:extLst>
      <p:ext uri="{BB962C8B-B14F-4D97-AF65-F5344CB8AC3E}">
        <p14:creationId xmlns:p14="http://schemas.microsoft.com/office/powerpoint/2010/main" val="30634499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….- 8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5</a:t>
            </a:r>
            <a:r>
              <a:rPr lang="nl-NL" sz="8800" b="1" dirty="0">
                <a:cs typeface="Calibri Light"/>
              </a:rPr>
              <a:t>-</a:t>
            </a:r>
            <a:r>
              <a:rPr lang="nl-NL" sz="8800" b="1" dirty="0">
                <a:solidFill>
                  <a:srgbClr val="000000"/>
                </a:solidFill>
                <a:cs typeface="Calibri Light"/>
              </a:rPr>
              <a:t> </a:t>
            </a:r>
            <a:r>
              <a:rPr lang="nl-NL" sz="8800" b="1" dirty="0">
                <a:cs typeface="Calibri Light"/>
              </a:rPr>
              <a:t>90- 9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0505290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….-3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5</a:t>
            </a:r>
            <a:r>
              <a:rPr lang="nl-NL" sz="8800" b="1" dirty="0">
                <a:cs typeface="Calibri Light"/>
              </a:rPr>
              <a:t>- 40- 4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577154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….- 76- 78- 80</a:t>
            </a:r>
          </a:p>
        </p:txBody>
      </p:sp>
    </p:spTree>
    <p:extLst>
      <p:ext uri="{BB962C8B-B14F-4D97-AF65-F5344CB8AC3E}">
        <p14:creationId xmlns:p14="http://schemas.microsoft.com/office/powerpoint/2010/main" val="2742372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8800" b="1" dirty="0">
                <a:cs typeface="Calibri Light"/>
              </a:rPr>
              <a:t>nu komen er 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x</a:t>
            </a:r>
            <a:r>
              <a:rPr lang="nl-NL" sz="8800" b="1" dirty="0">
                <a:cs typeface="Calibri Light"/>
              </a:rPr>
              <a:t> sommen</a:t>
            </a:r>
          </a:p>
        </p:txBody>
      </p:sp>
    </p:spTree>
    <p:extLst>
      <p:ext uri="{BB962C8B-B14F-4D97-AF65-F5344CB8AC3E}">
        <p14:creationId xmlns:p14="http://schemas.microsoft.com/office/powerpoint/2010/main" val="94591353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 x 2=</a:t>
            </a:r>
          </a:p>
        </p:txBody>
      </p:sp>
    </p:spTree>
    <p:extLst>
      <p:ext uri="{BB962C8B-B14F-4D97-AF65-F5344CB8AC3E}">
        <p14:creationId xmlns:p14="http://schemas.microsoft.com/office/powerpoint/2010/main" val="22555043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 x 2=</a:t>
            </a:r>
          </a:p>
        </p:txBody>
      </p:sp>
    </p:spTree>
    <p:extLst>
      <p:ext uri="{BB962C8B-B14F-4D97-AF65-F5344CB8AC3E}">
        <p14:creationId xmlns:p14="http://schemas.microsoft.com/office/powerpoint/2010/main" val="12025727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 x 2=</a:t>
            </a:r>
          </a:p>
        </p:txBody>
      </p:sp>
    </p:spTree>
    <p:extLst>
      <p:ext uri="{BB962C8B-B14F-4D97-AF65-F5344CB8AC3E}">
        <p14:creationId xmlns:p14="http://schemas.microsoft.com/office/powerpoint/2010/main" val="20253186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6 x 2=</a:t>
            </a:r>
          </a:p>
        </p:txBody>
      </p:sp>
    </p:spTree>
    <p:extLst>
      <p:ext uri="{BB962C8B-B14F-4D97-AF65-F5344CB8AC3E}">
        <p14:creationId xmlns:p14="http://schemas.microsoft.com/office/powerpoint/2010/main" val="3316709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10+ 30=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48877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8800" b="1" dirty="0">
                <a:cs typeface="Calibri Light"/>
              </a:rPr>
              <a:t>9 x 2 = 18</a:t>
            </a:r>
            <a:br>
              <a:rPr lang="nl-NL" sz="8800" b="1" dirty="0">
                <a:cs typeface="Calibri Light"/>
              </a:rPr>
            </a:br>
            <a:r>
              <a:rPr lang="nl-NL" sz="8800" b="1" dirty="0">
                <a:cs typeface="Calibri Light"/>
              </a:rPr>
              <a:t>8 x 2 =      </a:t>
            </a:r>
          </a:p>
        </p:txBody>
      </p:sp>
    </p:spTree>
    <p:extLst>
      <p:ext uri="{BB962C8B-B14F-4D97-AF65-F5344CB8AC3E}">
        <p14:creationId xmlns:p14="http://schemas.microsoft.com/office/powerpoint/2010/main" val="32335406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 x 2=</a:t>
            </a:r>
          </a:p>
        </p:txBody>
      </p:sp>
    </p:spTree>
    <p:extLst>
      <p:ext uri="{BB962C8B-B14F-4D97-AF65-F5344CB8AC3E}">
        <p14:creationId xmlns:p14="http://schemas.microsoft.com/office/powerpoint/2010/main" val="33323801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2 x 5=</a:t>
            </a:r>
          </a:p>
        </p:txBody>
      </p:sp>
    </p:spTree>
    <p:extLst>
      <p:ext uri="{BB962C8B-B14F-4D97-AF65-F5344CB8AC3E}">
        <p14:creationId xmlns:p14="http://schemas.microsoft.com/office/powerpoint/2010/main" val="186155789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 x 5=</a:t>
            </a:r>
          </a:p>
        </p:txBody>
      </p:sp>
    </p:spTree>
    <p:extLst>
      <p:ext uri="{BB962C8B-B14F-4D97-AF65-F5344CB8AC3E}">
        <p14:creationId xmlns:p14="http://schemas.microsoft.com/office/powerpoint/2010/main" val="21316031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 x 5=</a:t>
            </a:r>
          </a:p>
        </p:txBody>
      </p:sp>
    </p:spTree>
    <p:extLst>
      <p:ext uri="{BB962C8B-B14F-4D97-AF65-F5344CB8AC3E}">
        <p14:creationId xmlns:p14="http://schemas.microsoft.com/office/powerpoint/2010/main" val="4119643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 x 5=</a:t>
            </a:r>
          </a:p>
        </p:txBody>
      </p:sp>
    </p:spTree>
    <p:extLst>
      <p:ext uri="{BB962C8B-B14F-4D97-AF65-F5344CB8AC3E}">
        <p14:creationId xmlns:p14="http://schemas.microsoft.com/office/powerpoint/2010/main" val="19058703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 x 5=</a:t>
            </a:r>
          </a:p>
        </p:txBody>
      </p:sp>
    </p:spTree>
    <p:extLst>
      <p:ext uri="{BB962C8B-B14F-4D97-AF65-F5344CB8AC3E}">
        <p14:creationId xmlns:p14="http://schemas.microsoft.com/office/powerpoint/2010/main" val="29873239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8800" b="1" dirty="0">
                <a:cs typeface="Calibri Light"/>
              </a:rPr>
              <a:t>9 x 5 = 45</a:t>
            </a:r>
            <a:br>
              <a:rPr lang="nl-NL" sz="8800" b="1" dirty="0">
                <a:cs typeface="Calibri Light"/>
              </a:rPr>
            </a:br>
            <a:r>
              <a:rPr lang="nl-NL" sz="8800" b="1" dirty="0">
                <a:cs typeface="Calibri Light"/>
              </a:rPr>
              <a:t>8 x 5 =     </a:t>
            </a:r>
          </a:p>
        </p:txBody>
      </p:sp>
    </p:spTree>
    <p:extLst>
      <p:ext uri="{BB962C8B-B14F-4D97-AF65-F5344CB8AC3E}">
        <p14:creationId xmlns:p14="http://schemas.microsoft.com/office/powerpoint/2010/main" val="24968017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 x 3=</a:t>
            </a:r>
          </a:p>
        </p:txBody>
      </p:sp>
    </p:spTree>
    <p:extLst>
      <p:ext uri="{BB962C8B-B14F-4D97-AF65-F5344CB8AC3E}">
        <p14:creationId xmlns:p14="http://schemas.microsoft.com/office/powerpoint/2010/main" val="77504225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2 x 3=</a:t>
            </a:r>
          </a:p>
        </p:txBody>
      </p:sp>
    </p:spTree>
    <p:extLst>
      <p:ext uri="{BB962C8B-B14F-4D97-AF65-F5344CB8AC3E}">
        <p14:creationId xmlns:p14="http://schemas.microsoft.com/office/powerpoint/2010/main" val="2694322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10+ 40=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511655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 x 3=</a:t>
            </a:r>
          </a:p>
        </p:txBody>
      </p:sp>
    </p:spTree>
    <p:extLst>
      <p:ext uri="{BB962C8B-B14F-4D97-AF65-F5344CB8AC3E}">
        <p14:creationId xmlns:p14="http://schemas.microsoft.com/office/powerpoint/2010/main" val="198718881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 x 3=</a:t>
            </a:r>
          </a:p>
        </p:txBody>
      </p:sp>
    </p:spTree>
    <p:extLst>
      <p:ext uri="{BB962C8B-B14F-4D97-AF65-F5344CB8AC3E}">
        <p14:creationId xmlns:p14="http://schemas.microsoft.com/office/powerpoint/2010/main" val="348518185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 x 3=</a:t>
            </a:r>
          </a:p>
        </p:txBody>
      </p:sp>
    </p:spTree>
    <p:extLst>
      <p:ext uri="{BB962C8B-B14F-4D97-AF65-F5344CB8AC3E}">
        <p14:creationId xmlns:p14="http://schemas.microsoft.com/office/powerpoint/2010/main" val="337970629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 x 3=</a:t>
            </a:r>
          </a:p>
        </p:txBody>
      </p:sp>
    </p:spTree>
    <p:extLst>
      <p:ext uri="{BB962C8B-B14F-4D97-AF65-F5344CB8AC3E}">
        <p14:creationId xmlns:p14="http://schemas.microsoft.com/office/powerpoint/2010/main" val="42498874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nl-NL" sz="8800" b="1" dirty="0">
                <a:cs typeface="Calibri Light"/>
              </a:rPr>
              <a:t>9 x 3 = 27</a:t>
            </a:r>
            <a:br>
              <a:rPr lang="nl-NL" sz="8800" b="1" dirty="0">
                <a:cs typeface="Calibri Light"/>
              </a:rPr>
            </a:br>
            <a:r>
              <a:rPr lang="nl-NL" sz="8800" b="1" dirty="0">
                <a:cs typeface="Calibri Light"/>
              </a:rPr>
              <a:t>8 x 3 =      </a:t>
            </a:r>
          </a:p>
        </p:txBody>
      </p:sp>
    </p:spTree>
    <p:extLst>
      <p:ext uri="{BB962C8B-B14F-4D97-AF65-F5344CB8AC3E}">
        <p14:creationId xmlns:p14="http://schemas.microsoft.com/office/powerpoint/2010/main" val="363131716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Let op </a:t>
            </a:r>
            <a:r>
              <a:rPr lang="nl-NL" sz="8800" b="1" dirty="0">
                <a:solidFill>
                  <a:srgbClr val="FF0000"/>
                </a:solidFill>
                <a:cs typeface="Calibri Light"/>
              </a:rPr>
              <a:t> -</a:t>
            </a:r>
            <a:r>
              <a:rPr lang="nl-NL" sz="8800" b="1" dirty="0">
                <a:cs typeface="Calibri Light"/>
              </a:rPr>
              <a:t> sommen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466385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43-3=</a:t>
            </a:r>
          </a:p>
        </p:txBody>
      </p:sp>
    </p:spTree>
    <p:extLst>
      <p:ext uri="{BB962C8B-B14F-4D97-AF65-F5344CB8AC3E}">
        <p14:creationId xmlns:p14="http://schemas.microsoft.com/office/powerpoint/2010/main" val="336362919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52-2=</a:t>
            </a:r>
          </a:p>
        </p:txBody>
      </p:sp>
    </p:spTree>
    <p:extLst>
      <p:ext uri="{BB962C8B-B14F-4D97-AF65-F5344CB8AC3E}">
        <p14:creationId xmlns:p14="http://schemas.microsoft.com/office/powerpoint/2010/main" val="276659160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20-5=</a:t>
            </a:r>
          </a:p>
        </p:txBody>
      </p:sp>
    </p:spTree>
    <p:extLst>
      <p:ext uri="{BB962C8B-B14F-4D97-AF65-F5344CB8AC3E}">
        <p14:creationId xmlns:p14="http://schemas.microsoft.com/office/powerpoint/2010/main" val="35393191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35 –5=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47386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10+ 5=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507277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30 – 5=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431530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65 – 5=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4493796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70 –1=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218473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 2=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837026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30 – 1=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188392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30 – 3=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9967697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100 – 1=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639207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50 – 5=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29974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–1=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055080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 2=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7619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10+ 6=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10926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 3=</a:t>
            </a:r>
          </a:p>
        </p:txBody>
      </p:sp>
    </p:spTree>
    <p:extLst>
      <p:ext uri="{BB962C8B-B14F-4D97-AF65-F5344CB8AC3E}">
        <p14:creationId xmlns:p14="http://schemas.microsoft.com/office/powerpoint/2010/main" val="403801045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 4=</a:t>
            </a:r>
          </a:p>
        </p:txBody>
      </p:sp>
    </p:spTree>
    <p:extLst>
      <p:ext uri="{BB962C8B-B14F-4D97-AF65-F5344CB8AC3E}">
        <p14:creationId xmlns:p14="http://schemas.microsoft.com/office/powerpoint/2010/main" val="56937758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 5=</a:t>
            </a:r>
          </a:p>
        </p:txBody>
      </p:sp>
    </p:spTree>
    <p:extLst>
      <p:ext uri="{BB962C8B-B14F-4D97-AF65-F5344CB8AC3E}">
        <p14:creationId xmlns:p14="http://schemas.microsoft.com/office/powerpoint/2010/main" val="40535131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 6=</a:t>
            </a:r>
          </a:p>
        </p:txBody>
      </p:sp>
    </p:spTree>
    <p:extLst>
      <p:ext uri="{BB962C8B-B14F-4D97-AF65-F5344CB8AC3E}">
        <p14:creationId xmlns:p14="http://schemas.microsoft.com/office/powerpoint/2010/main" val="397439086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 7 =</a:t>
            </a:r>
          </a:p>
        </p:txBody>
      </p:sp>
    </p:spTree>
    <p:extLst>
      <p:ext uri="{BB962C8B-B14F-4D97-AF65-F5344CB8AC3E}">
        <p14:creationId xmlns:p14="http://schemas.microsoft.com/office/powerpoint/2010/main" val="329546297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 8 =</a:t>
            </a:r>
          </a:p>
        </p:txBody>
      </p:sp>
    </p:spTree>
    <p:extLst>
      <p:ext uri="{BB962C8B-B14F-4D97-AF65-F5344CB8AC3E}">
        <p14:creationId xmlns:p14="http://schemas.microsoft.com/office/powerpoint/2010/main" val="107383326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 9 =</a:t>
            </a:r>
          </a:p>
        </p:txBody>
      </p:sp>
    </p:spTree>
    <p:extLst>
      <p:ext uri="{BB962C8B-B14F-4D97-AF65-F5344CB8AC3E}">
        <p14:creationId xmlns:p14="http://schemas.microsoft.com/office/powerpoint/2010/main" val="59859922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80 –10=</a:t>
            </a:r>
          </a:p>
        </p:txBody>
      </p:sp>
    </p:spTree>
    <p:extLst>
      <p:ext uri="{BB962C8B-B14F-4D97-AF65-F5344CB8AC3E}">
        <p14:creationId xmlns:p14="http://schemas.microsoft.com/office/powerpoint/2010/main" val="157674564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84 – 2=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096733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38 – 2=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57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10+ 7=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37507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66 – 2 =</a:t>
            </a:r>
          </a:p>
        </p:txBody>
      </p:sp>
    </p:spTree>
    <p:extLst>
      <p:ext uri="{BB962C8B-B14F-4D97-AF65-F5344CB8AC3E}">
        <p14:creationId xmlns:p14="http://schemas.microsoft.com/office/powerpoint/2010/main" val="326128412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54- 2=</a:t>
            </a:r>
          </a:p>
        </p:txBody>
      </p:sp>
    </p:spTree>
    <p:extLst>
      <p:ext uri="{BB962C8B-B14F-4D97-AF65-F5344CB8AC3E}">
        <p14:creationId xmlns:p14="http://schemas.microsoft.com/office/powerpoint/2010/main" val="83456379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73 – 2=</a:t>
            </a:r>
          </a:p>
        </p:txBody>
      </p:sp>
    </p:spTree>
    <p:extLst>
      <p:ext uri="{BB962C8B-B14F-4D97-AF65-F5344CB8AC3E}">
        <p14:creationId xmlns:p14="http://schemas.microsoft.com/office/powerpoint/2010/main" val="183298350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37 – 2=</a:t>
            </a:r>
          </a:p>
        </p:txBody>
      </p:sp>
    </p:spTree>
    <p:extLst>
      <p:ext uri="{BB962C8B-B14F-4D97-AF65-F5344CB8AC3E}">
        <p14:creationId xmlns:p14="http://schemas.microsoft.com/office/powerpoint/2010/main" val="404990557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14 – 2=</a:t>
            </a:r>
          </a:p>
        </p:txBody>
      </p:sp>
    </p:spTree>
    <p:extLst>
      <p:ext uri="{BB962C8B-B14F-4D97-AF65-F5344CB8AC3E}">
        <p14:creationId xmlns:p14="http://schemas.microsoft.com/office/powerpoint/2010/main" val="6096120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48 – 4=</a:t>
            </a:r>
          </a:p>
        </p:txBody>
      </p:sp>
    </p:spTree>
    <p:extLst>
      <p:ext uri="{BB962C8B-B14F-4D97-AF65-F5344CB8AC3E}">
        <p14:creationId xmlns:p14="http://schemas.microsoft.com/office/powerpoint/2010/main" val="266183856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65 – 4=</a:t>
            </a:r>
          </a:p>
        </p:txBody>
      </p:sp>
    </p:spTree>
    <p:extLst>
      <p:ext uri="{BB962C8B-B14F-4D97-AF65-F5344CB8AC3E}">
        <p14:creationId xmlns:p14="http://schemas.microsoft.com/office/powerpoint/2010/main" val="295784005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94 – 4=</a:t>
            </a:r>
          </a:p>
        </p:txBody>
      </p:sp>
    </p:spTree>
    <p:extLst>
      <p:ext uri="{BB962C8B-B14F-4D97-AF65-F5344CB8AC3E}">
        <p14:creationId xmlns:p14="http://schemas.microsoft.com/office/powerpoint/2010/main" val="187397315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88 – 4=</a:t>
            </a:r>
          </a:p>
        </p:txBody>
      </p:sp>
    </p:spTree>
    <p:extLst>
      <p:ext uri="{BB962C8B-B14F-4D97-AF65-F5344CB8AC3E}">
        <p14:creationId xmlns:p14="http://schemas.microsoft.com/office/powerpoint/2010/main" val="165899771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4B12-A182-48DE-865F-272F28A5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370" y="2766144"/>
            <a:ext cx="10515600" cy="1325563"/>
          </a:xfrm>
        </p:spPr>
        <p:txBody>
          <a:bodyPr/>
          <a:lstStyle/>
          <a:p>
            <a:pPr algn="ctr"/>
            <a:r>
              <a:rPr lang="nl-NL" sz="8800" b="1" dirty="0">
                <a:cs typeface="Calibri Light"/>
              </a:rPr>
              <a:t>26 – 4=</a:t>
            </a:r>
          </a:p>
        </p:txBody>
      </p:sp>
    </p:spTree>
    <p:extLst>
      <p:ext uri="{BB962C8B-B14F-4D97-AF65-F5344CB8AC3E}">
        <p14:creationId xmlns:p14="http://schemas.microsoft.com/office/powerpoint/2010/main" val="230584396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101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101</vt:i4>
      </vt:variant>
    </vt:vector>
  </HeadingPairs>
  <TitlesOfParts>
    <vt:vector size="102" baseType="lpstr">
      <vt:lpstr>Kantoorthema</vt:lpstr>
      <vt:lpstr>Pak je wisbordje en  je stift. succes !</vt:lpstr>
      <vt:lpstr>10+1=</vt:lpstr>
      <vt:lpstr>10 +10=</vt:lpstr>
      <vt:lpstr>10+ 20=</vt:lpstr>
      <vt:lpstr>10+ 30=</vt:lpstr>
      <vt:lpstr>10+ 40=</vt:lpstr>
      <vt:lpstr>10+ 5=</vt:lpstr>
      <vt:lpstr>10+ 6=</vt:lpstr>
      <vt:lpstr>10+ 7=</vt:lpstr>
      <vt:lpstr>20 + 2=</vt:lpstr>
      <vt:lpstr>20 + 4=</vt:lpstr>
      <vt:lpstr>20 + 6=</vt:lpstr>
      <vt:lpstr>20 +5=</vt:lpstr>
      <vt:lpstr>20 + 10=</vt:lpstr>
      <vt:lpstr>30 + 1=</vt:lpstr>
      <vt:lpstr>30 + 3=</vt:lpstr>
      <vt:lpstr>30 + 5=</vt:lpstr>
      <vt:lpstr>30 + 6=</vt:lpstr>
      <vt:lpstr>30 + 10=</vt:lpstr>
      <vt:lpstr>40 + 2=</vt:lpstr>
      <vt:lpstr>40 + 4=</vt:lpstr>
      <vt:lpstr>40 + 6=</vt:lpstr>
      <vt:lpstr>40 + 5=</vt:lpstr>
      <vt:lpstr>40 + 10=</vt:lpstr>
      <vt:lpstr>50 + 1=</vt:lpstr>
      <vt:lpstr>50 + 3=</vt:lpstr>
      <vt:lpstr>50 + 5=</vt:lpstr>
      <vt:lpstr>50 + 6=</vt:lpstr>
      <vt:lpstr>50 + 10=</vt:lpstr>
      <vt:lpstr>60 + 2=</vt:lpstr>
      <vt:lpstr>60 + 4=</vt:lpstr>
      <vt:lpstr>60 + 6=</vt:lpstr>
      <vt:lpstr>60 + 5=</vt:lpstr>
      <vt:lpstr>60 + 10=</vt:lpstr>
      <vt:lpstr>Welk getal komt op de ….</vt:lpstr>
      <vt:lpstr>….-40-50-60</vt:lpstr>
      <vt:lpstr>30-40-50-...</vt:lpstr>
      <vt:lpstr>….-80-90-100</vt:lpstr>
      <vt:lpstr>….-85-90-95</vt:lpstr>
      <vt:lpstr>35- 40- 45-….</vt:lpstr>
      <vt:lpstr>….-80-90-100</vt:lpstr>
      <vt:lpstr>….- 85- 90- 95</vt:lpstr>
      <vt:lpstr>….-35- 40- 45</vt:lpstr>
      <vt:lpstr>….- 76- 78- 80</vt:lpstr>
      <vt:lpstr>nu komen er x sommen</vt:lpstr>
      <vt:lpstr>3 x 2=</vt:lpstr>
      <vt:lpstr>4 x 2=</vt:lpstr>
      <vt:lpstr>5 x 2=</vt:lpstr>
      <vt:lpstr>6 x 2=</vt:lpstr>
      <vt:lpstr>9 x 2 = 18 8 x 2 =      </vt:lpstr>
      <vt:lpstr>10 x 2=</vt:lpstr>
      <vt:lpstr>2 x 5=</vt:lpstr>
      <vt:lpstr>3 x 5=</vt:lpstr>
      <vt:lpstr>4 x 5=</vt:lpstr>
      <vt:lpstr>5 x 5=</vt:lpstr>
      <vt:lpstr>10 x 5=</vt:lpstr>
      <vt:lpstr>9 x 5 = 45 8 x 5 =     </vt:lpstr>
      <vt:lpstr>1 x 3=</vt:lpstr>
      <vt:lpstr>2 x 3=</vt:lpstr>
      <vt:lpstr>3 x 3=</vt:lpstr>
      <vt:lpstr>4 x 3=</vt:lpstr>
      <vt:lpstr>5 x 3=</vt:lpstr>
      <vt:lpstr>10 x 3=</vt:lpstr>
      <vt:lpstr>9 x 3 = 27 8 x 3 =      </vt:lpstr>
      <vt:lpstr>Let op  - sommen</vt:lpstr>
      <vt:lpstr>43-3=</vt:lpstr>
      <vt:lpstr>52-2=</vt:lpstr>
      <vt:lpstr>20-5=</vt:lpstr>
      <vt:lpstr>35 –5=</vt:lpstr>
      <vt:lpstr>30 – 5=</vt:lpstr>
      <vt:lpstr>65 – 5=</vt:lpstr>
      <vt:lpstr>70 –1=</vt:lpstr>
      <vt:lpstr>80 – 2=</vt:lpstr>
      <vt:lpstr>30 – 1=</vt:lpstr>
      <vt:lpstr>30 – 3=</vt:lpstr>
      <vt:lpstr>100 – 1=</vt:lpstr>
      <vt:lpstr>50 – 5=</vt:lpstr>
      <vt:lpstr>80 –1=</vt:lpstr>
      <vt:lpstr>80 – 2=</vt:lpstr>
      <vt:lpstr>80 – 3=</vt:lpstr>
      <vt:lpstr>80 – 4=</vt:lpstr>
      <vt:lpstr>80 – 5=</vt:lpstr>
      <vt:lpstr>80 – 6=</vt:lpstr>
      <vt:lpstr>80 – 7 =</vt:lpstr>
      <vt:lpstr>80 – 8 =</vt:lpstr>
      <vt:lpstr>80 – 9 =</vt:lpstr>
      <vt:lpstr>80 –10=</vt:lpstr>
      <vt:lpstr>84 – 2=</vt:lpstr>
      <vt:lpstr>38 – 2=</vt:lpstr>
      <vt:lpstr>66 – 2 =</vt:lpstr>
      <vt:lpstr>54- 2=</vt:lpstr>
      <vt:lpstr>73 – 2=</vt:lpstr>
      <vt:lpstr>37 – 2=</vt:lpstr>
      <vt:lpstr>14 – 2=</vt:lpstr>
      <vt:lpstr>48 – 4=</vt:lpstr>
      <vt:lpstr>65 – 4=</vt:lpstr>
      <vt:lpstr>94 – 4=</vt:lpstr>
      <vt:lpstr>88 – 4=</vt:lpstr>
      <vt:lpstr>26 – 4=</vt:lpstr>
      <vt:lpstr>49- 4=</vt:lpstr>
      <vt:lpstr>Super goed 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284</cp:revision>
  <dcterms:created xsi:type="dcterms:W3CDTF">2022-02-07T16:50:13Z</dcterms:created>
  <dcterms:modified xsi:type="dcterms:W3CDTF">2022-02-07T20:52:10Z</dcterms:modified>
</cp:coreProperties>
</file>