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69075F-39FC-4F01-894D-8676FCC498EE}" v="863" dt="2023-11-20T08:20:42.9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microsoft.com/office/2015/10/relationships/revisionInfo" Target="revisionInfo.xml"/><Relationship Id="rId5" Type="http://schemas.openxmlformats.org/officeDocument/2006/relationships/slide" Target="slides/slide4.xml"/><Relationship Id="rId61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je Prudon" userId="S::marije.prudon@conexus.nu::5aaea7ff-530d-4eaf-b75e-c9031971bd39" providerId="AD" clId="Web-{6E69075F-39FC-4F01-894D-8676FCC498EE}"/>
    <pc:docChg chg="addSld delSld modSld sldOrd">
      <pc:chgData name="Marije Prudon" userId="S::marije.prudon@conexus.nu::5aaea7ff-530d-4eaf-b75e-c9031971bd39" providerId="AD" clId="Web-{6E69075F-39FC-4F01-894D-8676FCC498EE}" dt="2023-11-20T08:20:42.983" v="830" actId="20577"/>
      <pc:docMkLst>
        <pc:docMk/>
      </pc:docMkLst>
      <pc:sldChg chg="modSp mod setBg">
        <pc:chgData name="Marije Prudon" userId="S::marije.prudon@conexus.nu::5aaea7ff-530d-4eaf-b75e-c9031971bd39" providerId="AD" clId="Web-{6E69075F-39FC-4F01-894D-8676FCC498EE}" dt="2023-11-20T07:46:54.436" v="18" actId="20577"/>
        <pc:sldMkLst>
          <pc:docMk/>
          <pc:sldMk cId="3351439039" sldId="256"/>
        </pc:sldMkLst>
        <pc:spChg chg="mod">
          <ac:chgData name="Marije Prudon" userId="S::marije.prudon@conexus.nu::5aaea7ff-530d-4eaf-b75e-c9031971bd39" providerId="AD" clId="Web-{6E69075F-39FC-4F01-894D-8676FCC498EE}" dt="2023-11-20T07:46:41.951" v="7" actId="20577"/>
          <ac:spMkLst>
            <pc:docMk/>
            <pc:sldMk cId="3351439039" sldId="256"/>
            <ac:spMk id="2" creationId="{00000000-0000-0000-0000-000000000000}"/>
          </ac:spMkLst>
        </pc:spChg>
        <pc:spChg chg="mod">
          <ac:chgData name="Marije Prudon" userId="S::marije.prudon@conexus.nu::5aaea7ff-530d-4eaf-b75e-c9031971bd39" providerId="AD" clId="Web-{6E69075F-39FC-4F01-894D-8676FCC498EE}" dt="2023-11-20T07:46:54.436" v="18" actId="20577"/>
          <ac:spMkLst>
            <pc:docMk/>
            <pc:sldMk cId="3351439039" sldId="256"/>
            <ac:spMk id="3" creationId="{00000000-0000-0000-0000-000000000000}"/>
          </ac:spMkLst>
        </pc:spChg>
      </pc:sldChg>
      <pc:sldChg chg="delSp modSp new del mod setBg">
        <pc:chgData name="Marije Prudon" userId="S::marije.prudon@conexus.nu::5aaea7ff-530d-4eaf-b75e-c9031971bd39" providerId="AD" clId="Web-{6E69075F-39FC-4F01-894D-8676FCC498EE}" dt="2023-11-20T08:20:02.388" v="828"/>
        <pc:sldMkLst>
          <pc:docMk/>
          <pc:sldMk cId="472079618" sldId="257"/>
        </pc:sldMkLst>
        <pc:spChg chg="mod">
          <ac:chgData name="Marije Prudon" userId="S::marije.prudon@conexus.nu::5aaea7ff-530d-4eaf-b75e-c9031971bd39" providerId="AD" clId="Web-{6E69075F-39FC-4F01-894D-8676FCC498EE}" dt="2023-11-20T07:59:47.654" v="224" actId="20577"/>
          <ac:spMkLst>
            <pc:docMk/>
            <pc:sldMk cId="472079618" sldId="257"/>
            <ac:spMk id="2" creationId="{65AA3D9B-2FE1-8D08-E712-FAFCE94322D9}"/>
          </ac:spMkLst>
        </pc:spChg>
        <pc:spChg chg="del">
          <ac:chgData name="Marije Prudon" userId="S::marije.prudon@conexus.nu::5aaea7ff-530d-4eaf-b75e-c9031971bd39" providerId="AD" clId="Web-{6E69075F-39FC-4F01-894D-8676FCC498EE}" dt="2023-11-20T07:47:18.297" v="21"/>
          <ac:spMkLst>
            <pc:docMk/>
            <pc:sldMk cId="472079618" sldId="257"/>
            <ac:spMk id="3" creationId="{28198CC3-6A3B-D8C0-499B-6E0051BE5C10}"/>
          </ac:spMkLst>
        </pc:spChg>
      </pc:sldChg>
      <pc:sldChg chg="add del replId">
        <pc:chgData name="Marije Prudon" userId="S::marije.prudon@conexus.nu::5aaea7ff-530d-4eaf-b75e-c9031971bd39" providerId="AD" clId="Web-{6E69075F-39FC-4F01-894D-8676FCC498EE}" dt="2023-11-20T07:55:28.706" v="117"/>
        <pc:sldMkLst>
          <pc:docMk/>
          <pc:sldMk cId="363213665" sldId="258"/>
        </pc:sldMkLst>
      </pc:sldChg>
      <pc:sldChg chg="modSp add replId">
        <pc:chgData name="Marije Prudon" userId="S::marije.prudon@conexus.nu::5aaea7ff-530d-4eaf-b75e-c9031971bd39" providerId="AD" clId="Web-{6E69075F-39FC-4F01-894D-8676FCC498EE}" dt="2023-11-20T07:56:41.381" v="157" actId="20577"/>
        <pc:sldMkLst>
          <pc:docMk/>
          <pc:sldMk cId="568824075" sldId="258"/>
        </pc:sldMkLst>
        <pc:spChg chg="mod">
          <ac:chgData name="Marije Prudon" userId="S::marije.prudon@conexus.nu::5aaea7ff-530d-4eaf-b75e-c9031971bd39" providerId="AD" clId="Web-{6E69075F-39FC-4F01-894D-8676FCC498EE}" dt="2023-11-20T07:56:41.381" v="157" actId="20577"/>
          <ac:spMkLst>
            <pc:docMk/>
            <pc:sldMk cId="568824075" sldId="258"/>
            <ac:spMk id="2" creationId="{65AA3D9B-2FE1-8D08-E712-FAFCE94322D9}"/>
          </ac:spMkLst>
        </pc:spChg>
      </pc:sldChg>
      <pc:sldChg chg="add del replId">
        <pc:chgData name="Marije Prudon" userId="S::marije.prudon@conexus.nu::5aaea7ff-530d-4eaf-b75e-c9031971bd39" providerId="AD" clId="Web-{6E69075F-39FC-4F01-894D-8676FCC498EE}" dt="2023-11-20T07:52:50.138" v="59"/>
        <pc:sldMkLst>
          <pc:docMk/>
          <pc:sldMk cId="3654258711" sldId="258"/>
        </pc:sldMkLst>
      </pc:sldChg>
      <pc:sldChg chg="modSp add replId">
        <pc:chgData name="Marije Prudon" userId="S::marije.prudon@conexus.nu::5aaea7ff-530d-4eaf-b75e-c9031971bd39" providerId="AD" clId="Web-{6E69075F-39FC-4F01-894D-8676FCC498EE}" dt="2023-11-20T07:57:16.226" v="169" actId="20577"/>
        <pc:sldMkLst>
          <pc:docMk/>
          <pc:sldMk cId="1112775052" sldId="259"/>
        </pc:sldMkLst>
        <pc:spChg chg="mod">
          <ac:chgData name="Marije Prudon" userId="S::marije.prudon@conexus.nu::5aaea7ff-530d-4eaf-b75e-c9031971bd39" providerId="AD" clId="Web-{6E69075F-39FC-4F01-894D-8676FCC498EE}" dt="2023-11-20T07:57:16.226" v="169" actId="20577"/>
          <ac:spMkLst>
            <pc:docMk/>
            <pc:sldMk cId="1112775052" sldId="259"/>
            <ac:spMk id="2" creationId="{65AA3D9B-2FE1-8D08-E712-FAFCE94322D9}"/>
          </ac:spMkLst>
        </pc:spChg>
      </pc:sldChg>
      <pc:sldChg chg="add del replId">
        <pc:chgData name="Marije Prudon" userId="S::marije.prudon@conexus.nu::5aaea7ff-530d-4eaf-b75e-c9031971bd39" providerId="AD" clId="Web-{6E69075F-39FC-4F01-894D-8676FCC498EE}" dt="2023-11-20T07:55:29.144" v="118"/>
        <pc:sldMkLst>
          <pc:docMk/>
          <pc:sldMk cId="1747345862" sldId="259"/>
        </pc:sldMkLst>
      </pc:sldChg>
      <pc:sldChg chg="add del replId">
        <pc:chgData name="Marije Prudon" userId="S::marije.prudon@conexus.nu::5aaea7ff-530d-4eaf-b75e-c9031971bd39" providerId="AD" clId="Web-{6E69075F-39FC-4F01-894D-8676FCC498EE}" dt="2023-11-20T07:52:51.294" v="60"/>
        <pc:sldMkLst>
          <pc:docMk/>
          <pc:sldMk cId="1857202841" sldId="259"/>
        </pc:sldMkLst>
      </pc:sldChg>
      <pc:sldChg chg="modSp add replId">
        <pc:chgData name="Marije Prudon" userId="S::marije.prudon@conexus.nu::5aaea7ff-530d-4eaf-b75e-c9031971bd39" providerId="AD" clId="Web-{6E69075F-39FC-4F01-894D-8676FCC498EE}" dt="2023-11-20T07:57:39.164" v="177" actId="20577"/>
        <pc:sldMkLst>
          <pc:docMk/>
          <pc:sldMk cId="1165429109" sldId="260"/>
        </pc:sldMkLst>
        <pc:spChg chg="mod">
          <ac:chgData name="Marije Prudon" userId="S::marije.prudon@conexus.nu::5aaea7ff-530d-4eaf-b75e-c9031971bd39" providerId="AD" clId="Web-{6E69075F-39FC-4F01-894D-8676FCC498EE}" dt="2023-11-20T07:57:39.164" v="177" actId="20577"/>
          <ac:spMkLst>
            <pc:docMk/>
            <pc:sldMk cId="1165429109" sldId="260"/>
            <ac:spMk id="2" creationId="{65AA3D9B-2FE1-8D08-E712-FAFCE94322D9}"/>
          </ac:spMkLst>
        </pc:spChg>
      </pc:sldChg>
      <pc:sldChg chg="add del replId">
        <pc:chgData name="Marije Prudon" userId="S::marije.prudon@conexus.nu::5aaea7ff-530d-4eaf-b75e-c9031971bd39" providerId="AD" clId="Web-{6E69075F-39FC-4F01-894D-8676FCC498EE}" dt="2023-11-20T07:52:51.825" v="61"/>
        <pc:sldMkLst>
          <pc:docMk/>
          <pc:sldMk cId="1461063126" sldId="260"/>
        </pc:sldMkLst>
      </pc:sldChg>
      <pc:sldChg chg="add del replId">
        <pc:chgData name="Marije Prudon" userId="S::marije.prudon@conexus.nu::5aaea7ff-530d-4eaf-b75e-c9031971bd39" providerId="AD" clId="Web-{6E69075F-39FC-4F01-894D-8676FCC498EE}" dt="2023-11-20T07:55:29.941" v="119"/>
        <pc:sldMkLst>
          <pc:docMk/>
          <pc:sldMk cId="1986773290" sldId="260"/>
        </pc:sldMkLst>
      </pc:sldChg>
      <pc:sldChg chg="modSp add replId">
        <pc:chgData name="Marije Prudon" userId="S::marije.prudon@conexus.nu::5aaea7ff-530d-4eaf-b75e-c9031971bd39" providerId="AD" clId="Web-{6E69075F-39FC-4F01-894D-8676FCC498EE}" dt="2023-11-20T07:58:01.540" v="191" actId="20577"/>
        <pc:sldMkLst>
          <pc:docMk/>
          <pc:sldMk cId="1180021705" sldId="261"/>
        </pc:sldMkLst>
        <pc:spChg chg="mod">
          <ac:chgData name="Marije Prudon" userId="S::marije.prudon@conexus.nu::5aaea7ff-530d-4eaf-b75e-c9031971bd39" providerId="AD" clId="Web-{6E69075F-39FC-4F01-894D-8676FCC498EE}" dt="2023-11-20T07:58:01.540" v="191" actId="20577"/>
          <ac:spMkLst>
            <pc:docMk/>
            <pc:sldMk cId="1180021705" sldId="261"/>
            <ac:spMk id="2" creationId="{65AA3D9B-2FE1-8D08-E712-FAFCE94322D9}"/>
          </ac:spMkLst>
        </pc:spChg>
      </pc:sldChg>
      <pc:sldChg chg="add del replId">
        <pc:chgData name="Marije Prudon" userId="S::marije.prudon@conexus.nu::5aaea7ff-530d-4eaf-b75e-c9031971bd39" providerId="AD" clId="Web-{6E69075F-39FC-4F01-894D-8676FCC498EE}" dt="2023-11-20T07:52:52.950" v="62"/>
        <pc:sldMkLst>
          <pc:docMk/>
          <pc:sldMk cId="3079117517" sldId="261"/>
        </pc:sldMkLst>
      </pc:sldChg>
      <pc:sldChg chg="add del replId">
        <pc:chgData name="Marije Prudon" userId="S::marije.prudon@conexus.nu::5aaea7ff-530d-4eaf-b75e-c9031971bd39" providerId="AD" clId="Web-{6E69075F-39FC-4F01-894D-8676FCC498EE}" dt="2023-11-20T07:55:31.456" v="120"/>
        <pc:sldMkLst>
          <pc:docMk/>
          <pc:sldMk cId="3301781278" sldId="261"/>
        </pc:sldMkLst>
      </pc:sldChg>
      <pc:sldChg chg="modSp add replId">
        <pc:chgData name="Marije Prudon" userId="S::marije.prudon@conexus.nu::5aaea7ff-530d-4eaf-b75e-c9031971bd39" providerId="AD" clId="Web-{6E69075F-39FC-4F01-894D-8676FCC498EE}" dt="2023-11-20T07:58:21.635" v="195" actId="20577"/>
        <pc:sldMkLst>
          <pc:docMk/>
          <pc:sldMk cId="316322620" sldId="262"/>
        </pc:sldMkLst>
        <pc:spChg chg="mod">
          <ac:chgData name="Marije Prudon" userId="S::marije.prudon@conexus.nu::5aaea7ff-530d-4eaf-b75e-c9031971bd39" providerId="AD" clId="Web-{6E69075F-39FC-4F01-894D-8676FCC498EE}" dt="2023-11-20T07:58:21.635" v="195" actId="20577"/>
          <ac:spMkLst>
            <pc:docMk/>
            <pc:sldMk cId="316322620" sldId="262"/>
            <ac:spMk id="2" creationId="{65AA3D9B-2FE1-8D08-E712-FAFCE94322D9}"/>
          </ac:spMkLst>
        </pc:spChg>
      </pc:sldChg>
      <pc:sldChg chg="add del replId">
        <pc:chgData name="Marije Prudon" userId="S::marije.prudon@conexus.nu::5aaea7ff-530d-4eaf-b75e-c9031971bd39" providerId="AD" clId="Web-{6E69075F-39FC-4F01-894D-8676FCC498EE}" dt="2023-11-20T07:52:55.841" v="63"/>
        <pc:sldMkLst>
          <pc:docMk/>
          <pc:sldMk cId="624165146" sldId="262"/>
        </pc:sldMkLst>
      </pc:sldChg>
      <pc:sldChg chg="add del replId">
        <pc:chgData name="Marije Prudon" userId="S::marije.prudon@conexus.nu::5aaea7ff-530d-4eaf-b75e-c9031971bd39" providerId="AD" clId="Web-{6E69075F-39FC-4F01-894D-8676FCC498EE}" dt="2023-11-20T07:55:31.988" v="121"/>
        <pc:sldMkLst>
          <pc:docMk/>
          <pc:sldMk cId="4161629344" sldId="262"/>
        </pc:sldMkLst>
      </pc:sldChg>
      <pc:sldChg chg="add del replId">
        <pc:chgData name="Marije Prudon" userId="S::marije.prudon@conexus.nu::5aaea7ff-530d-4eaf-b75e-c9031971bd39" providerId="AD" clId="Web-{6E69075F-39FC-4F01-894D-8676FCC498EE}" dt="2023-11-20T07:52:56.466" v="64"/>
        <pc:sldMkLst>
          <pc:docMk/>
          <pc:sldMk cId="122437619" sldId="263"/>
        </pc:sldMkLst>
      </pc:sldChg>
      <pc:sldChg chg="add del replId">
        <pc:chgData name="Marije Prudon" userId="S::marije.prudon@conexus.nu::5aaea7ff-530d-4eaf-b75e-c9031971bd39" providerId="AD" clId="Web-{6E69075F-39FC-4F01-894D-8676FCC498EE}" dt="2023-11-20T07:55:32.534" v="122"/>
        <pc:sldMkLst>
          <pc:docMk/>
          <pc:sldMk cId="1000053841" sldId="263"/>
        </pc:sldMkLst>
      </pc:sldChg>
      <pc:sldChg chg="modSp add replId">
        <pc:chgData name="Marije Prudon" userId="S::marije.prudon@conexus.nu::5aaea7ff-530d-4eaf-b75e-c9031971bd39" providerId="AD" clId="Web-{6E69075F-39FC-4F01-894D-8676FCC498EE}" dt="2023-11-20T07:58:53.183" v="203" actId="20577"/>
        <pc:sldMkLst>
          <pc:docMk/>
          <pc:sldMk cId="2709059758" sldId="263"/>
        </pc:sldMkLst>
        <pc:spChg chg="mod">
          <ac:chgData name="Marije Prudon" userId="S::marije.prudon@conexus.nu::5aaea7ff-530d-4eaf-b75e-c9031971bd39" providerId="AD" clId="Web-{6E69075F-39FC-4F01-894D-8676FCC498EE}" dt="2023-11-20T07:58:53.183" v="203" actId="20577"/>
          <ac:spMkLst>
            <pc:docMk/>
            <pc:sldMk cId="2709059758" sldId="263"/>
            <ac:spMk id="2" creationId="{65AA3D9B-2FE1-8D08-E712-FAFCE94322D9}"/>
          </ac:spMkLst>
        </pc:spChg>
      </pc:sldChg>
      <pc:sldChg chg="add del replId">
        <pc:chgData name="Marije Prudon" userId="S::marije.prudon@conexus.nu::5aaea7ff-530d-4eaf-b75e-c9031971bd39" providerId="AD" clId="Web-{6E69075F-39FC-4F01-894D-8676FCC498EE}" dt="2023-11-20T07:52:57.013" v="65"/>
        <pc:sldMkLst>
          <pc:docMk/>
          <pc:sldMk cId="584352371" sldId="264"/>
        </pc:sldMkLst>
      </pc:sldChg>
      <pc:sldChg chg="add del replId">
        <pc:chgData name="Marije Prudon" userId="S::marije.prudon@conexus.nu::5aaea7ff-530d-4eaf-b75e-c9031971bd39" providerId="AD" clId="Web-{6E69075F-39FC-4F01-894D-8676FCC498EE}" dt="2023-11-20T07:55:34.581" v="123"/>
        <pc:sldMkLst>
          <pc:docMk/>
          <pc:sldMk cId="3316156719" sldId="264"/>
        </pc:sldMkLst>
      </pc:sldChg>
      <pc:sldChg chg="modSp add replId">
        <pc:chgData name="Marije Prudon" userId="S::marije.prudon@conexus.nu::5aaea7ff-530d-4eaf-b75e-c9031971bd39" providerId="AD" clId="Web-{6E69075F-39FC-4F01-894D-8676FCC498EE}" dt="2023-11-20T07:59:18.887" v="220" actId="20577"/>
        <pc:sldMkLst>
          <pc:docMk/>
          <pc:sldMk cId="3950628639" sldId="264"/>
        </pc:sldMkLst>
        <pc:spChg chg="mod">
          <ac:chgData name="Marije Prudon" userId="S::marije.prudon@conexus.nu::5aaea7ff-530d-4eaf-b75e-c9031971bd39" providerId="AD" clId="Web-{6E69075F-39FC-4F01-894D-8676FCC498EE}" dt="2023-11-20T07:59:18.887" v="220" actId="20577"/>
          <ac:spMkLst>
            <pc:docMk/>
            <pc:sldMk cId="3950628639" sldId="264"/>
            <ac:spMk id="2" creationId="{65AA3D9B-2FE1-8D08-E712-FAFCE94322D9}"/>
          </ac:spMkLst>
        </pc:spChg>
      </pc:sldChg>
      <pc:sldChg chg="add del replId">
        <pc:chgData name="Marije Prudon" userId="S::marije.prudon@conexus.nu::5aaea7ff-530d-4eaf-b75e-c9031971bd39" providerId="AD" clId="Web-{6E69075F-39FC-4F01-894D-8676FCC498EE}" dt="2023-11-20T07:52:57.778" v="66"/>
        <pc:sldMkLst>
          <pc:docMk/>
          <pc:sldMk cId="1666090397" sldId="265"/>
        </pc:sldMkLst>
      </pc:sldChg>
      <pc:sldChg chg="add del replId">
        <pc:chgData name="Marije Prudon" userId="S::marije.prudon@conexus.nu::5aaea7ff-530d-4eaf-b75e-c9031971bd39" providerId="AD" clId="Web-{6E69075F-39FC-4F01-894D-8676FCC498EE}" dt="2023-11-20T07:55:35.363" v="124"/>
        <pc:sldMkLst>
          <pc:docMk/>
          <pc:sldMk cId="3491315296" sldId="265"/>
        </pc:sldMkLst>
      </pc:sldChg>
      <pc:sldChg chg="modSp add replId">
        <pc:chgData name="Marije Prudon" userId="S::marije.prudon@conexus.nu::5aaea7ff-530d-4eaf-b75e-c9031971bd39" providerId="AD" clId="Web-{6E69075F-39FC-4F01-894D-8676FCC498EE}" dt="2023-11-20T08:01:06.766" v="242" actId="20577"/>
        <pc:sldMkLst>
          <pc:docMk/>
          <pc:sldMk cId="3714727270" sldId="265"/>
        </pc:sldMkLst>
        <pc:spChg chg="mod">
          <ac:chgData name="Marije Prudon" userId="S::marije.prudon@conexus.nu::5aaea7ff-530d-4eaf-b75e-c9031971bd39" providerId="AD" clId="Web-{6E69075F-39FC-4F01-894D-8676FCC498EE}" dt="2023-11-20T08:01:06.766" v="242" actId="20577"/>
          <ac:spMkLst>
            <pc:docMk/>
            <pc:sldMk cId="3714727270" sldId="265"/>
            <ac:spMk id="2" creationId="{65AA3D9B-2FE1-8D08-E712-FAFCE94322D9}"/>
          </ac:spMkLst>
        </pc:spChg>
      </pc:sldChg>
      <pc:sldChg chg="add del replId">
        <pc:chgData name="Marije Prudon" userId="S::marije.prudon@conexus.nu::5aaea7ff-530d-4eaf-b75e-c9031971bd39" providerId="AD" clId="Web-{6E69075F-39FC-4F01-894D-8676FCC498EE}" dt="2023-11-20T07:52:58.357" v="67"/>
        <pc:sldMkLst>
          <pc:docMk/>
          <pc:sldMk cId="1368028060" sldId="266"/>
        </pc:sldMkLst>
      </pc:sldChg>
      <pc:sldChg chg="modSp add replId">
        <pc:chgData name="Marije Prudon" userId="S::marije.prudon@conexus.nu::5aaea7ff-530d-4eaf-b75e-c9031971bd39" providerId="AD" clId="Web-{6E69075F-39FC-4F01-894D-8676FCC498EE}" dt="2023-11-20T08:01:22.063" v="261" actId="20577"/>
        <pc:sldMkLst>
          <pc:docMk/>
          <pc:sldMk cId="1816702466" sldId="266"/>
        </pc:sldMkLst>
        <pc:spChg chg="mod">
          <ac:chgData name="Marije Prudon" userId="S::marije.prudon@conexus.nu::5aaea7ff-530d-4eaf-b75e-c9031971bd39" providerId="AD" clId="Web-{6E69075F-39FC-4F01-894D-8676FCC498EE}" dt="2023-11-20T08:01:22.063" v="261" actId="20577"/>
          <ac:spMkLst>
            <pc:docMk/>
            <pc:sldMk cId="1816702466" sldId="266"/>
            <ac:spMk id="2" creationId="{65AA3D9B-2FE1-8D08-E712-FAFCE94322D9}"/>
          </ac:spMkLst>
        </pc:spChg>
      </pc:sldChg>
      <pc:sldChg chg="add del replId">
        <pc:chgData name="Marije Prudon" userId="S::marije.prudon@conexus.nu::5aaea7ff-530d-4eaf-b75e-c9031971bd39" providerId="AD" clId="Web-{6E69075F-39FC-4F01-894D-8676FCC498EE}" dt="2023-11-20T07:55:35.941" v="125"/>
        <pc:sldMkLst>
          <pc:docMk/>
          <pc:sldMk cId="2987689511" sldId="266"/>
        </pc:sldMkLst>
      </pc:sldChg>
      <pc:sldChg chg="add del replId">
        <pc:chgData name="Marije Prudon" userId="S::marije.prudon@conexus.nu::5aaea7ff-530d-4eaf-b75e-c9031971bd39" providerId="AD" clId="Web-{6E69075F-39FC-4F01-894D-8676FCC498EE}" dt="2023-11-20T07:52:58.857" v="68"/>
        <pc:sldMkLst>
          <pc:docMk/>
          <pc:sldMk cId="3094617990" sldId="267"/>
        </pc:sldMkLst>
      </pc:sldChg>
      <pc:sldChg chg="add del replId">
        <pc:chgData name="Marije Prudon" userId="S::marije.prudon@conexus.nu::5aaea7ff-530d-4eaf-b75e-c9031971bd39" providerId="AD" clId="Web-{6E69075F-39FC-4F01-894D-8676FCC498EE}" dt="2023-11-20T07:55:36.347" v="126"/>
        <pc:sldMkLst>
          <pc:docMk/>
          <pc:sldMk cId="3178540609" sldId="267"/>
        </pc:sldMkLst>
      </pc:sldChg>
      <pc:sldChg chg="modSp add replId">
        <pc:chgData name="Marije Prudon" userId="S::marije.prudon@conexus.nu::5aaea7ff-530d-4eaf-b75e-c9031971bd39" providerId="AD" clId="Web-{6E69075F-39FC-4F01-894D-8676FCC498EE}" dt="2023-11-20T08:02:15.737" v="280" actId="20577"/>
        <pc:sldMkLst>
          <pc:docMk/>
          <pc:sldMk cId="3939957435" sldId="267"/>
        </pc:sldMkLst>
        <pc:spChg chg="mod">
          <ac:chgData name="Marije Prudon" userId="S::marije.prudon@conexus.nu::5aaea7ff-530d-4eaf-b75e-c9031971bd39" providerId="AD" clId="Web-{6E69075F-39FC-4F01-894D-8676FCC498EE}" dt="2023-11-20T08:02:15.737" v="280" actId="20577"/>
          <ac:spMkLst>
            <pc:docMk/>
            <pc:sldMk cId="3939957435" sldId="267"/>
            <ac:spMk id="2" creationId="{65AA3D9B-2FE1-8D08-E712-FAFCE94322D9}"/>
          </ac:spMkLst>
        </pc:spChg>
      </pc:sldChg>
      <pc:sldChg chg="add del replId">
        <pc:chgData name="Marije Prudon" userId="S::marije.prudon@conexus.nu::5aaea7ff-530d-4eaf-b75e-c9031971bd39" providerId="AD" clId="Web-{6E69075F-39FC-4F01-894D-8676FCC498EE}" dt="2023-11-20T07:55:36.800" v="127"/>
        <pc:sldMkLst>
          <pc:docMk/>
          <pc:sldMk cId="1273493284" sldId="268"/>
        </pc:sldMkLst>
      </pc:sldChg>
      <pc:sldChg chg="modSp add replId">
        <pc:chgData name="Marije Prudon" userId="S::marije.prudon@conexus.nu::5aaea7ff-530d-4eaf-b75e-c9031971bd39" providerId="AD" clId="Web-{6E69075F-39FC-4F01-894D-8676FCC498EE}" dt="2023-11-20T08:02:45.348" v="294" actId="20577"/>
        <pc:sldMkLst>
          <pc:docMk/>
          <pc:sldMk cId="3044463933" sldId="268"/>
        </pc:sldMkLst>
        <pc:spChg chg="mod">
          <ac:chgData name="Marije Prudon" userId="S::marije.prudon@conexus.nu::5aaea7ff-530d-4eaf-b75e-c9031971bd39" providerId="AD" clId="Web-{6E69075F-39FC-4F01-894D-8676FCC498EE}" dt="2023-11-20T08:02:45.348" v="294" actId="20577"/>
          <ac:spMkLst>
            <pc:docMk/>
            <pc:sldMk cId="3044463933" sldId="268"/>
            <ac:spMk id="2" creationId="{65AA3D9B-2FE1-8D08-E712-FAFCE94322D9}"/>
          </ac:spMkLst>
        </pc:spChg>
      </pc:sldChg>
      <pc:sldChg chg="add del replId">
        <pc:chgData name="Marije Prudon" userId="S::marije.prudon@conexus.nu::5aaea7ff-530d-4eaf-b75e-c9031971bd39" providerId="AD" clId="Web-{6E69075F-39FC-4F01-894D-8676FCC498EE}" dt="2023-11-20T07:52:59.357" v="69"/>
        <pc:sldMkLst>
          <pc:docMk/>
          <pc:sldMk cId="3389381212" sldId="268"/>
        </pc:sldMkLst>
      </pc:sldChg>
      <pc:sldChg chg="modSp add ord replId">
        <pc:chgData name="Marije Prudon" userId="S::marije.prudon@conexus.nu::5aaea7ff-530d-4eaf-b75e-c9031971bd39" providerId="AD" clId="Web-{6E69075F-39FC-4F01-894D-8676FCC498EE}" dt="2023-11-20T08:20:42.983" v="830" actId="20577"/>
        <pc:sldMkLst>
          <pc:docMk/>
          <pc:sldMk cId="392346862" sldId="269"/>
        </pc:sldMkLst>
        <pc:spChg chg="mod">
          <ac:chgData name="Marije Prudon" userId="S::marije.prudon@conexus.nu::5aaea7ff-530d-4eaf-b75e-c9031971bd39" providerId="AD" clId="Web-{6E69075F-39FC-4F01-894D-8676FCC498EE}" dt="2023-11-20T08:20:42.983" v="830" actId="20577"/>
          <ac:spMkLst>
            <pc:docMk/>
            <pc:sldMk cId="392346862" sldId="269"/>
            <ac:spMk id="2" creationId="{65AA3D9B-2FE1-8D08-E712-FAFCE94322D9}"/>
          </ac:spMkLst>
        </pc:spChg>
      </pc:sldChg>
      <pc:sldChg chg="add del replId">
        <pc:chgData name="Marije Prudon" userId="S::marije.prudon@conexus.nu::5aaea7ff-530d-4eaf-b75e-c9031971bd39" providerId="AD" clId="Web-{6E69075F-39FC-4F01-894D-8676FCC498EE}" dt="2023-11-20T07:55:37.800" v="128"/>
        <pc:sldMkLst>
          <pc:docMk/>
          <pc:sldMk cId="2208779009" sldId="269"/>
        </pc:sldMkLst>
      </pc:sldChg>
      <pc:sldChg chg="add del replId">
        <pc:chgData name="Marije Prudon" userId="S::marije.prudon@conexus.nu::5aaea7ff-530d-4eaf-b75e-c9031971bd39" providerId="AD" clId="Web-{6E69075F-39FC-4F01-894D-8676FCC498EE}" dt="2023-11-20T07:52:59.888" v="70"/>
        <pc:sldMkLst>
          <pc:docMk/>
          <pc:sldMk cId="3274873937" sldId="269"/>
        </pc:sldMkLst>
      </pc:sldChg>
      <pc:sldChg chg="add del replId">
        <pc:chgData name="Marije Prudon" userId="S::marije.prudon@conexus.nu::5aaea7ff-530d-4eaf-b75e-c9031971bd39" providerId="AD" clId="Web-{6E69075F-39FC-4F01-894D-8676FCC498EE}" dt="2023-11-20T07:53:00.263" v="71"/>
        <pc:sldMkLst>
          <pc:docMk/>
          <pc:sldMk cId="114632693" sldId="270"/>
        </pc:sldMkLst>
      </pc:sldChg>
      <pc:sldChg chg="modSp add replId">
        <pc:chgData name="Marije Prudon" userId="S::marije.prudon@conexus.nu::5aaea7ff-530d-4eaf-b75e-c9031971bd39" providerId="AD" clId="Web-{6E69075F-39FC-4F01-894D-8676FCC498EE}" dt="2023-11-20T08:03:39.006" v="328" actId="20577"/>
        <pc:sldMkLst>
          <pc:docMk/>
          <pc:sldMk cId="1113433719" sldId="270"/>
        </pc:sldMkLst>
        <pc:spChg chg="mod">
          <ac:chgData name="Marije Prudon" userId="S::marije.prudon@conexus.nu::5aaea7ff-530d-4eaf-b75e-c9031971bd39" providerId="AD" clId="Web-{6E69075F-39FC-4F01-894D-8676FCC498EE}" dt="2023-11-20T08:03:39.006" v="328" actId="20577"/>
          <ac:spMkLst>
            <pc:docMk/>
            <pc:sldMk cId="1113433719" sldId="270"/>
            <ac:spMk id="2" creationId="{65AA3D9B-2FE1-8D08-E712-FAFCE94322D9}"/>
          </ac:spMkLst>
        </pc:spChg>
      </pc:sldChg>
      <pc:sldChg chg="add del replId">
        <pc:chgData name="Marije Prudon" userId="S::marije.prudon@conexus.nu::5aaea7ff-530d-4eaf-b75e-c9031971bd39" providerId="AD" clId="Web-{6E69075F-39FC-4F01-894D-8676FCC498EE}" dt="2023-11-20T07:55:38.253" v="129"/>
        <pc:sldMkLst>
          <pc:docMk/>
          <pc:sldMk cId="1335901259" sldId="270"/>
        </pc:sldMkLst>
      </pc:sldChg>
      <pc:sldChg chg="modSp add replId">
        <pc:chgData name="Marije Prudon" userId="S::marije.prudon@conexus.nu::5aaea7ff-530d-4eaf-b75e-c9031971bd39" providerId="AD" clId="Web-{6E69075F-39FC-4F01-894D-8676FCC498EE}" dt="2023-11-20T08:03:48.694" v="339" actId="20577"/>
        <pc:sldMkLst>
          <pc:docMk/>
          <pc:sldMk cId="1483447604" sldId="271"/>
        </pc:sldMkLst>
        <pc:spChg chg="mod">
          <ac:chgData name="Marije Prudon" userId="S::marije.prudon@conexus.nu::5aaea7ff-530d-4eaf-b75e-c9031971bd39" providerId="AD" clId="Web-{6E69075F-39FC-4F01-894D-8676FCC498EE}" dt="2023-11-20T08:03:48.694" v="339" actId="20577"/>
          <ac:spMkLst>
            <pc:docMk/>
            <pc:sldMk cId="1483447604" sldId="271"/>
            <ac:spMk id="2" creationId="{65AA3D9B-2FE1-8D08-E712-FAFCE94322D9}"/>
          </ac:spMkLst>
        </pc:spChg>
      </pc:sldChg>
      <pc:sldChg chg="add del replId">
        <pc:chgData name="Marije Prudon" userId="S::marije.prudon@conexus.nu::5aaea7ff-530d-4eaf-b75e-c9031971bd39" providerId="AD" clId="Web-{6E69075F-39FC-4F01-894D-8676FCC498EE}" dt="2023-11-20T07:55:38.597" v="130"/>
        <pc:sldMkLst>
          <pc:docMk/>
          <pc:sldMk cId="4046401596" sldId="271"/>
        </pc:sldMkLst>
      </pc:sldChg>
      <pc:sldChg chg="add del replId">
        <pc:chgData name="Marije Prudon" userId="S::marije.prudon@conexus.nu::5aaea7ff-530d-4eaf-b75e-c9031971bd39" providerId="AD" clId="Web-{6E69075F-39FC-4F01-894D-8676FCC498EE}" dt="2023-11-20T07:53:01.122" v="72"/>
        <pc:sldMkLst>
          <pc:docMk/>
          <pc:sldMk cId="4255131334" sldId="271"/>
        </pc:sldMkLst>
      </pc:sldChg>
      <pc:sldChg chg="add del replId">
        <pc:chgData name="Marije Prudon" userId="S::marije.prudon@conexus.nu::5aaea7ff-530d-4eaf-b75e-c9031971bd39" providerId="AD" clId="Web-{6E69075F-39FC-4F01-894D-8676FCC498EE}" dt="2023-11-20T07:53:01.747" v="73"/>
        <pc:sldMkLst>
          <pc:docMk/>
          <pc:sldMk cId="35251715" sldId="272"/>
        </pc:sldMkLst>
      </pc:sldChg>
      <pc:sldChg chg="modSp add replId">
        <pc:chgData name="Marije Prudon" userId="S::marije.prudon@conexus.nu::5aaea7ff-530d-4eaf-b75e-c9031971bd39" providerId="AD" clId="Web-{6E69075F-39FC-4F01-894D-8676FCC498EE}" dt="2023-11-20T08:04:01.320" v="347" actId="20577"/>
        <pc:sldMkLst>
          <pc:docMk/>
          <pc:sldMk cId="53166060" sldId="272"/>
        </pc:sldMkLst>
        <pc:spChg chg="mod">
          <ac:chgData name="Marije Prudon" userId="S::marije.prudon@conexus.nu::5aaea7ff-530d-4eaf-b75e-c9031971bd39" providerId="AD" clId="Web-{6E69075F-39FC-4F01-894D-8676FCC498EE}" dt="2023-11-20T08:04:01.320" v="347" actId="20577"/>
          <ac:spMkLst>
            <pc:docMk/>
            <pc:sldMk cId="53166060" sldId="272"/>
            <ac:spMk id="2" creationId="{65AA3D9B-2FE1-8D08-E712-FAFCE94322D9}"/>
          </ac:spMkLst>
        </pc:spChg>
      </pc:sldChg>
      <pc:sldChg chg="add del replId">
        <pc:chgData name="Marije Prudon" userId="S::marije.prudon@conexus.nu::5aaea7ff-530d-4eaf-b75e-c9031971bd39" providerId="AD" clId="Web-{6E69075F-39FC-4F01-894D-8676FCC498EE}" dt="2023-11-20T07:55:47.551" v="131"/>
        <pc:sldMkLst>
          <pc:docMk/>
          <pc:sldMk cId="66394322" sldId="272"/>
        </pc:sldMkLst>
      </pc:sldChg>
      <pc:sldChg chg="add del replId">
        <pc:chgData name="Marije Prudon" userId="S::marije.prudon@conexus.nu::5aaea7ff-530d-4eaf-b75e-c9031971bd39" providerId="AD" clId="Web-{6E69075F-39FC-4F01-894D-8676FCC498EE}" dt="2023-11-20T07:53:02.388" v="74"/>
        <pc:sldMkLst>
          <pc:docMk/>
          <pc:sldMk cId="14586777" sldId="273"/>
        </pc:sldMkLst>
      </pc:sldChg>
      <pc:sldChg chg="modSp add replId">
        <pc:chgData name="Marije Prudon" userId="S::marije.prudon@conexus.nu::5aaea7ff-530d-4eaf-b75e-c9031971bd39" providerId="AD" clId="Web-{6E69075F-39FC-4F01-894D-8676FCC498EE}" dt="2023-11-20T08:04:22.211" v="352" actId="20577"/>
        <pc:sldMkLst>
          <pc:docMk/>
          <pc:sldMk cId="1679745865" sldId="273"/>
        </pc:sldMkLst>
        <pc:spChg chg="mod">
          <ac:chgData name="Marije Prudon" userId="S::marije.prudon@conexus.nu::5aaea7ff-530d-4eaf-b75e-c9031971bd39" providerId="AD" clId="Web-{6E69075F-39FC-4F01-894D-8676FCC498EE}" dt="2023-11-20T08:04:22.211" v="352" actId="20577"/>
          <ac:spMkLst>
            <pc:docMk/>
            <pc:sldMk cId="1679745865" sldId="273"/>
            <ac:spMk id="2" creationId="{65AA3D9B-2FE1-8D08-E712-FAFCE94322D9}"/>
          </ac:spMkLst>
        </pc:spChg>
      </pc:sldChg>
      <pc:sldChg chg="modSp add replId">
        <pc:chgData name="Marije Prudon" userId="S::marije.prudon@conexus.nu::5aaea7ff-530d-4eaf-b75e-c9031971bd39" providerId="AD" clId="Web-{6E69075F-39FC-4F01-894D-8676FCC498EE}" dt="2023-11-20T08:04:43.665" v="360" actId="20577"/>
        <pc:sldMkLst>
          <pc:docMk/>
          <pc:sldMk cId="1748350422" sldId="274"/>
        </pc:sldMkLst>
        <pc:spChg chg="mod">
          <ac:chgData name="Marije Prudon" userId="S::marije.prudon@conexus.nu::5aaea7ff-530d-4eaf-b75e-c9031971bd39" providerId="AD" clId="Web-{6E69075F-39FC-4F01-894D-8676FCC498EE}" dt="2023-11-20T08:04:43.665" v="360" actId="20577"/>
          <ac:spMkLst>
            <pc:docMk/>
            <pc:sldMk cId="1748350422" sldId="274"/>
            <ac:spMk id="2" creationId="{65AA3D9B-2FE1-8D08-E712-FAFCE94322D9}"/>
          </ac:spMkLst>
        </pc:spChg>
      </pc:sldChg>
      <pc:sldChg chg="add del replId">
        <pc:chgData name="Marije Prudon" userId="S::marije.prudon@conexus.nu::5aaea7ff-530d-4eaf-b75e-c9031971bd39" providerId="AD" clId="Web-{6E69075F-39FC-4F01-894D-8676FCC498EE}" dt="2023-11-20T07:53:02.763" v="75"/>
        <pc:sldMkLst>
          <pc:docMk/>
          <pc:sldMk cId="3448895468" sldId="274"/>
        </pc:sldMkLst>
      </pc:sldChg>
      <pc:sldChg chg="add del replId">
        <pc:chgData name="Marije Prudon" userId="S::marije.prudon@conexus.nu::5aaea7ff-530d-4eaf-b75e-c9031971bd39" providerId="AD" clId="Web-{6E69075F-39FC-4F01-894D-8676FCC498EE}" dt="2023-11-20T07:53:04.091" v="76"/>
        <pc:sldMkLst>
          <pc:docMk/>
          <pc:sldMk cId="2717231574" sldId="275"/>
        </pc:sldMkLst>
      </pc:sldChg>
      <pc:sldChg chg="modSp add replId">
        <pc:chgData name="Marije Prudon" userId="S::marije.prudon@conexus.nu::5aaea7ff-530d-4eaf-b75e-c9031971bd39" providerId="AD" clId="Web-{6E69075F-39FC-4F01-894D-8676FCC498EE}" dt="2023-11-20T08:05:06.885" v="367" actId="20577"/>
        <pc:sldMkLst>
          <pc:docMk/>
          <pc:sldMk cId="3470120641" sldId="275"/>
        </pc:sldMkLst>
        <pc:spChg chg="mod">
          <ac:chgData name="Marije Prudon" userId="S::marije.prudon@conexus.nu::5aaea7ff-530d-4eaf-b75e-c9031971bd39" providerId="AD" clId="Web-{6E69075F-39FC-4F01-894D-8676FCC498EE}" dt="2023-11-20T08:05:06.885" v="367" actId="20577"/>
          <ac:spMkLst>
            <pc:docMk/>
            <pc:sldMk cId="3470120641" sldId="275"/>
            <ac:spMk id="2" creationId="{65AA3D9B-2FE1-8D08-E712-FAFCE94322D9}"/>
          </ac:spMkLst>
        </pc:spChg>
      </pc:sldChg>
      <pc:sldChg chg="modSp add replId">
        <pc:chgData name="Marije Prudon" userId="S::marije.prudon@conexus.nu::5aaea7ff-530d-4eaf-b75e-c9031971bd39" providerId="AD" clId="Web-{6E69075F-39FC-4F01-894D-8676FCC498EE}" dt="2023-11-20T08:07:00.936" v="395" actId="20577"/>
        <pc:sldMkLst>
          <pc:docMk/>
          <pc:sldMk cId="1935620279" sldId="276"/>
        </pc:sldMkLst>
        <pc:spChg chg="mod">
          <ac:chgData name="Marije Prudon" userId="S::marije.prudon@conexus.nu::5aaea7ff-530d-4eaf-b75e-c9031971bd39" providerId="AD" clId="Web-{6E69075F-39FC-4F01-894D-8676FCC498EE}" dt="2023-11-20T08:07:00.936" v="395" actId="20577"/>
          <ac:spMkLst>
            <pc:docMk/>
            <pc:sldMk cId="1935620279" sldId="276"/>
            <ac:spMk id="2" creationId="{65AA3D9B-2FE1-8D08-E712-FAFCE94322D9}"/>
          </ac:spMkLst>
        </pc:spChg>
      </pc:sldChg>
      <pc:sldChg chg="add del replId">
        <pc:chgData name="Marije Prudon" userId="S::marije.prudon@conexus.nu::5aaea7ff-530d-4eaf-b75e-c9031971bd39" providerId="AD" clId="Web-{6E69075F-39FC-4F01-894D-8676FCC498EE}" dt="2023-11-20T07:53:04.622" v="77"/>
        <pc:sldMkLst>
          <pc:docMk/>
          <pc:sldMk cId="2802819601" sldId="276"/>
        </pc:sldMkLst>
      </pc:sldChg>
      <pc:sldChg chg="add del replId">
        <pc:chgData name="Marije Prudon" userId="S::marije.prudon@conexus.nu::5aaea7ff-530d-4eaf-b75e-c9031971bd39" providerId="AD" clId="Web-{6E69075F-39FC-4F01-894D-8676FCC498EE}" dt="2023-11-20T07:53:05.513" v="78"/>
        <pc:sldMkLst>
          <pc:docMk/>
          <pc:sldMk cId="1078945331" sldId="277"/>
        </pc:sldMkLst>
      </pc:sldChg>
      <pc:sldChg chg="modSp add replId">
        <pc:chgData name="Marije Prudon" userId="S::marije.prudon@conexus.nu::5aaea7ff-530d-4eaf-b75e-c9031971bd39" providerId="AD" clId="Web-{6E69075F-39FC-4F01-894D-8676FCC498EE}" dt="2023-11-20T08:07:22.265" v="407" actId="20577"/>
        <pc:sldMkLst>
          <pc:docMk/>
          <pc:sldMk cId="2936595525" sldId="277"/>
        </pc:sldMkLst>
        <pc:spChg chg="mod">
          <ac:chgData name="Marije Prudon" userId="S::marije.prudon@conexus.nu::5aaea7ff-530d-4eaf-b75e-c9031971bd39" providerId="AD" clId="Web-{6E69075F-39FC-4F01-894D-8676FCC498EE}" dt="2023-11-20T08:07:22.265" v="407" actId="20577"/>
          <ac:spMkLst>
            <pc:docMk/>
            <pc:sldMk cId="2936595525" sldId="277"/>
            <ac:spMk id="2" creationId="{65AA3D9B-2FE1-8D08-E712-FAFCE94322D9}"/>
          </ac:spMkLst>
        </pc:spChg>
      </pc:sldChg>
      <pc:sldChg chg="add del replId">
        <pc:chgData name="Marije Prudon" userId="S::marije.prudon@conexus.nu::5aaea7ff-530d-4eaf-b75e-c9031971bd39" providerId="AD" clId="Web-{6E69075F-39FC-4F01-894D-8676FCC498EE}" dt="2023-11-20T07:53:06.669" v="79"/>
        <pc:sldMkLst>
          <pc:docMk/>
          <pc:sldMk cId="200678474" sldId="278"/>
        </pc:sldMkLst>
      </pc:sldChg>
      <pc:sldChg chg="modSp add replId">
        <pc:chgData name="Marije Prudon" userId="S::marije.prudon@conexus.nu::5aaea7ff-530d-4eaf-b75e-c9031971bd39" providerId="AD" clId="Web-{6E69075F-39FC-4F01-894D-8676FCC498EE}" dt="2023-11-20T08:07:36.500" v="419" actId="20577"/>
        <pc:sldMkLst>
          <pc:docMk/>
          <pc:sldMk cId="3785580786" sldId="278"/>
        </pc:sldMkLst>
        <pc:spChg chg="mod">
          <ac:chgData name="Marije Prudon" userId="S::marije.prudon@conexus.nu::5aaea7ff-530d-4eaf-b75e-c9031971bd39" providerId="AD" clId="Web-{6E69075F-39FC-4F01-894D-8676FCC498EE}" dt="2023-11-20T08:07:36.500" v="419" actId="20577"/>
          <ac:spMkLst>
            <pc:docMk/>
            <pc:sldMk cId="3785580786" sldId="278"/>
            <ac:spMk id="2" creationId="{65AA3D9B-2FE1-8D08-E712-FAFCE94322D9}"/>
          </ac:spMkLst>
        </pc:spChg>
      </pc:sldChg>
      <pc:sldChg chg="modSp add replId">
        <pc:chgData name="Marije Prudon" userId="S::marije.prudon@conexus.nu::5aaea7ff-530d-4eaf-b75e-c9031971bd39" providerId="AD" clId="Web-{6E69075F-39FC-4F01-894D-8676FCC498EE}" dt="2023-11-20T08:07:53.579" v="426" actId="20577"/>
        <pc:sldMkLst>
          <pc:docMk/>
          <pc:sldMk cId="3044020521" sldId="279"/>
        </pc:sldMkLst>
        <pc:spChg chg="mod">
          <ac:chgData name="Marije Prudon" userId="S::marije.prudon@conexus.nu::5aaea7ff-530d-4eaf-b75e-c9031971bd39" providerId="AD" clId="Web-{6E69075F-39FC-4F01-894D-8676FCC498EE}" dt="2023-11-20T08:07:53.579" v="426" actId="20577"/>
          <ac:spMkLst>
            <pc:docMk/>
            <pc:sldMk cId="3044020521" sldId="279"/>
            <ac:spMk id="2" creationId="{65AA3D9B-2FE1-8D08-E712-FAFCE94322D9}"/>
          </ac:spMkLst>
        </pc:spChg>
      </pc:sldChg>
      <pc:sldChg chg="add del replId">
        <pc:chgData name="Marije Prudon" userId="S::marije.prudon@conexus.nu::5aaea7ff-530d-4eaf-b75e-c9031971bd39" providerId="AD" clId="Web-{6E69075F-39FC-4F01-894D-8676FCC498EE}" dt="2023-11-20T07:53:07.654" v="80"/>
        <pc:sldMkLst>
          <pc:docMk/>
          <pc:sldMk cId="4177092505" sldId="279"/>
        </pc:sldMkLst>
      </pc:sldChg>
      <pc:sldChg chg="add del replId">
        <pc:chgData name="Marije Prudon" userId="S::marije.prudon@conexus.nu::5aaea7ff-530d-4eaf-b75e-c9031971bd39" providerId="AD" clId="Web-{6E69075F-39FC-4F01-894D-8676FCC498EE}" dt="2023-11-20T07:53:08.248" v="81"/>
        <pc:sldMkLst>
          <pc:docMk/>
          <pc:sldMk cId="2141096049" sldId="280"/>
        </pc:sldMkLst>
      </pc:sldChg>
      <pc:sldChg chg="modSp add replId">
        <pc:chgData name="Marije Prudon" userId="S::marije.prudon@conexus.nu::5aaea7ff-530d-4eaf-b75e-c9031971bd39" providerId="AD" clId="Web-{6E69075F-39FC-4F01-894D-8676FCC498EE}" dt="2023-11-20T08:08:08.704" v="436" actId="20577"/>
        <pc:sldMkLst>
          <pc:docMk/>
          <pc:sldMk cId="3658520107" sldId="280"/>
        </pc:sldMkLst>
        <pc:spChg chg="mod">
          <ac:chgData name="Marije Prudon" userId="S::marije.prudon@conexus.nu::5aaea7ff-530d-4eaf-b75e-c9031971bd39" providerId="AD" clId="Web-{6E69075F-39FC-4F01-894D-8676FCC498EE}" dt="2023-11-20T08:08:08.704" v="436" actId="20577"/>
          <ac:spMkLst>
            <pc:docMk/>
            <pc:sldMk cId="3658520107" sldId="280"/>
            <ac:spMk id="2" creationId="{65AA3D9B-2FE1-8D08-E712-FAFCE94322D9}"/>
          </ac:spMkLst>
        </pc:spChg>
      </pc:sldChg>
      <pc:sldChg chg="modSp add replId">
        <pc:chgData name="Marije Prudon" userId="S::marije.prudon@conexus.nu::5aaea7ff-530d-4eaf-b75e-c9031971bd39" providerId="AD" clId="Web-{6E69075F-39FC-4F01-894D-8676FCC498EE}" dt="2023-11-20T08:08:30.502" v="448" actId="20577"/>
        <pc:sldMkLst>
          <pc:docMk/>
          <pc:sldMk cId="1099759280" sldId="281"/>
        </pc:sldMkLst>
        <pc:spChg chg="mod">
          <ac:chgData name="Marije Prudon" userId="S::marije.prudon@conexus.nu::5aaea7ff-530d-4eaf-b75e-c9031971bd39" providerId="AD" clId="Web-{6E69075F-39FC-4F01-894D-8676FCC498EE}" dt="2023-11-20T08:08:30.502" v="448" actId="20577"/>
          <ac:spMkLst>
            <pc:docMk/>
            <pc:sldMk cId="1099759280" sldId="281"/>
            <ac:spMk id="2" creationId="{65AA3D9B-2FE1-8D08-E712-FAFCE94322D9}"/>
          </ac:spMkLst>
        </pc:spChg>
      </pc:sldChg>
      <pc:sldChg chg="add del replId">
        <pc:chgData name="Marije Prudon" userId="S::marije.prudon@conexus.nu::5aaea7ff-530d-4eaf-b75e-c9031971bd39" providerId="AD" clId="Web-{6E69075F-39FC-4F01-894D-8676FCC498EE}" dt="2023-11-20T07:53:08.873" v="82"/>
        <pc:sldMkLst>
          <pc:docMk/>
          <pc:sldMk cId="3232298225" sldId="281"/>
        </pc:sldMkLst>
      </pc:sldChg>
      <pc:sldChg chg="modSp add replId">
        <pc:chgData name="Marije Prudon" userId="S::marije.prudon@conexus.nu::5aaea7ff-530d-4eaf-b75e-c9031971bd39" providerId="AD" clId="Web-{6E69075F-39FC-4F01-894D-8676FCC498EE}" dt="2023-11-20T08:08:54.612" v="463" actId="20577"/>
        <pc:sldMkLst>
          <pc:docMk/>
          <pc:sldMk cId="2176011789" sldId="282"/>
        </pc:sldMkLst>
        <pc:spChg chg="mod">
          <ac:chgData name="Marije Prudon" userId="S::marije.prudon@conexus.nu::5aaea7ff-530d-4eaf-b75e-c9031971bd39" providerId="AD" clId="Web-{6E69075F-39FC-4F01-894D-8676FCC498EE}" dt="2023-11-20T08:08:54.612" v="463" actId="20577"/>
          <ac:spMkLst>
            <pc:docMk/>
            <pc:sldMk cId="2176011789" sldId="282"/>
            <ac:spMk id="2" creationId="{65AA3D9B-2FE1-8D08-E712-FAFCE94322D9}"/>
          </ac:spMkLst>
        </pc:spChg>
      </pc:sldChg>
      <pc:sldChg chg="add del replId">
        <pc:chgData name="Marije Prudon" userId="S::marije.prudon@conexus.nu::5aaea7ff-530d-4eaf-b75e-c9031971bd39" providerId="AD" clId="Web-{6E69075F-39FC-4F01-894D-8676FCC498EE}" dt="2023-11-20T07:53:09.357" v="83"/>
        <pc:sldMkLst>
          <pc:docMk/>
          <pc:sldMk cId="3196455572" sldId="282"/>
        </pc:sldMkLst>
      </pc:sldChg>
      <pc:sldChg chg="add del replId">
        <pc:chgData name="Marije Prudon" userId="S::marije.prudon@conexus.nu::5aaea7ff-530d-4eaf-b75e-c9031971bd39" providerId="AD" clId="Web-{6E69075F-39FC-4F01-894D-8676FCC498EE}" dt="2023-11-20T07:53:09.857" v="84"/>
        <pc:sldMkLst>
          <pc:docMk/>
          <pc:sldMk cId="1848166733" sldId="283"/>
        </pc:sldMkLst>
      </pc:sldChg>
      <pc:sldChg chg="modSp add replId">
        <pc:chgData name="Marije Prudon" userId="S::marije.prudon@conexus.nu::5aaea7ff-530d-4eaf-b75e-c9031971bd39" providerId="AD" clId="Web-{6E69075F-39FC-4F01-894D-8676FCC498EE}" dt="2023-11-20T08:09:09.472" v="473" actId="20577"/>
        <pc:sldMkLst>
          <pc:docMk/>
          <pc:sldMk cId="2117669808" sldId="283"/>
        </pc:sldMkLst>
        <pc:spChg chg="mod">
          <ac:chgData name="Marije Prudon" userId="S::marije.prudon@conexus.nu::5aaea7ff-530d-4eaf-b75e-c9031971bd39" providerId="AD" clId="Web-{6E69075F-39FC-4F01-894D-8676FCC498EE}" dt="2023-11-20T08:09:09.472" v="473" actId="20577"/>
          <ac:spMkLst>
            <pc:docMk/>
            <pc:sldMk cId="2117669808" sldId="283"/>
            <ac:spMk id="2" creationId="{65AA3D9B-2FE1-8D08-E712-FAFCE94322D9}"/>
          </ac:spMkLst>
        </pc:spChg>
      </pc:sldChg>
      <pc:sldChg chg="add del replId">
        <pc:chgData name="Marije Prudon" userId="S::marije.prudon@conexus.nu::5aaea7ff-530d-4eaf-b75e-c9031971bd39" providerId="AD" clId="Web-{6E69075F-39FC-4F01-894D-8676FCC498EE}" dt="2023-11-20T07:53:10.201" v="85"/>
        <pc:sldMkLst>
          <pc:docMk/>
          <pc:sldMk cId="3019828899" sldId="284"/>
        </pc:sldMkLst>
      </pc:sldChg>
      <pc:sldChg chg="modSp add replId">
        <pc:chgData name="Marije Prudon" userId="S::marije.prudon@conexus.nu::5aaea7ff-530d-4eaf-b75e-c9031971bd39" providerId="AD" clId="Web-{6E69075F-39FC-4F01-894D-8676FCC498EE}" dt="2023-11-20T08:09:25.317" v="481" actId="20577"/>
        <pc:sldMkLst>
          <pc:docMk/>
          <pc:sldMk cId="3949268904" sldId="284"/>
        </pc:sldMkLst>
        <pc:spChg chg="mod">
          <ac:chgData name="Marije Prudon" userId="S::marije.prudon@conexus.nu::5aaea7ff-530d-4eaf-b75e-c9031971bd39" providerId="AD" clId="Web-{6E69075F-39FC-4F01-894D-8676FCC498EE}" dt="2023-11-20T08:09:25.317" v="481" actId="20577"/>
          <ac:spMkLst>
            <pc:docMk/>
            <pc:sldMk cId="3949268904" sldId="284"/>
            <ac:spMk id="2" creationId="{65AA3D9B-2FE1-8D08-E712-FAFCE94322D9}"/>
          </ac:spMkLst>
        </pc:spChg>
      </pc:sldChg>
      <pc:sldChg chg="add del replId">
        <pc:chgData name="Marije Prudon" userId="S::marije.prudon@conexus.nu::5aaea7ff-530d-4eaf-b75e-c9031971bd39" providerId="AD" clId="Web-{6E69075F-39FC-4F01-894D-8676FCC498EE}" dt="2023-11-20T07:53:10.701" v="86"/>
        <pc:sldMkLst>
          <pc:docMk/>
          <pc:sldMk cId="53319024" sldId="285"/>
        </pc:sldMkLst>
      </pc:sldChg>
      <pc:sldChg chg="modSp add replId">
        <pc:chgData name="Marije Prudon" userId="S::marije.prudon@conexus.nu::5aaea7ff-530d-4eaf-b75e-c9031971bd39" providerId="AD" clId="Web-{6E69075F-39FC-4F01-894D-8676FCC498EE}" dt="2023-11-20T08:09:46.755" v="488" actId="20577"/>
        <pc:sldMkLst>
          <pc:docMk/>
          <pc:sldMk cId="187625437" sldId="285"/>
        </pc:sldMkLst>
        <pc:spChg chg="mod">
          <ac:chgData name="Marije Prudon" userId="S::marije.prudon@conexus.nu::5aaea7ff-530d-4eaf-b75e-c9031971bd39" providerId="AD" clId="Web-{6E69075F-39FC-4F01-894D-8676FCC498EE}" dt="2023-11-20T08:09:46.755" v="488" actId="20577"/>
          <ac:spMkLst>
            <pc:docMk/>
            <pc:sldMk cId="187625437" sldId="285"/>
            <ac:spMk id="2" creationId="{65AA3D9B-2FE1-8D08-E712-FAFCE94322D9}"/>
          </ac:spMkLst>
        </pc:spChg>
      </pc:sldChg>
      <pc:sldChg chg="add del replId">
        <pc:chgData name="Marije Prudon" userId="S::marije.prudon@conexus.nu::5aaea7ff-530d-4eaf-b75e-c9031971bd39" providerId="AD" clId="Web-{6E69075F-39FC-4F01-894D-8676FCC498EE}" dt="2023-11-20T07:53:11.107" v="87"/>
        <pc:sldMkLst>
          <pc:docMk/>
          <pc:sldMk cId="1365767349" sldId="286"/>
        </pc:sldMkLst>
      </pc:sldChg>
      <pc:sldChg chg="modSp add replId">
        <pc:chgData name="Marije Prudon" userId="S::marije.prudon@conexus.nu::5aaea7ff-530d-4eaf-b75e-c9031971bd39" providerId="AD" clId="Web-{6E69075F-39FC-4F01-894D-8676FCC498EE}" dt="2023-11-20T08:10:00.318" v="493" actId="20577"/>
        <pc:sldMkLst>
          <pc:docMk/>
          <pc:sldMk cId="2804783335" sldId="286"/>
        </pc:sldMkLst>
        <pc:spChg chg="mod">
          <ac:chgData name="Marije Prudon" userId="S::marije.prudon@conexus.nu::5aaea7ff-530d-4eaf-b75e-c9031971bd39" providerId="AD" clId="Web-{6E69075F-39FC-4F01-894D-8676FCC498EE}" dt="2023-11-20T08:10:00.318" v="493" actId="20577"/>
          <ac:spMkLst>
            <pc:docMk/>
            <pc:sldMk cId="2804783335" sldId="286"/>
            <ac:spMk id="2" creationId="{65AA3D9B-2FE1-8D08-E712-FAFCE94322D9}"/>
          </ac:spMkLst>
        </pc:spChg>
      </pc:sldChg>
      <pc:sldChg chg="add del replId">
        <pc:chgData name="Marije Prudon" userId="S::marije.prudon@conexus.nu::5aaea7ff-530d-4eaf-b75e-c9031971bd39" providerId="AD" clId="Web-{6E69075F-39FC-4F01-894D-8676FCC498EE}" dt="2023-11-20T07:53:12.529" v="88"/>
        <pc:sldMkLst>
          <pc:docMk/>
          <pc:sldMk cId="3348866705" sldId="287"/>
        </pc:sldMkLst>
      </pc:sldChg>
      <pc:sldChg chg="modSp add replId">
        <pc:chgData name="Marije Prudon" userId="S::marije.prudon@conexus.nu::5aaea7ff-530d-4eaf-b75e-c9031971bd39" providerId="AD" clId="Web-{6E69075F-39FC-4F01-894D-8676FCC498EE}" dt="2023-11-20T08:10:46.257" v="520" actId="20577"/>
        <pc:sldMkLst>
          <pc:docMk/>
          <pc:sldMk cId="3408550375" sldId="287"/>
        </pc:sldMkLst>
        <pc:spChg chg="mod">
          <ac:chgData name="Marije Prudon" userId="S::marije.prudon@conexus.nu::5aaea7ff-530d-4eaf-b75e-c9031971bd39" providerId="AD" clId="Web-{6E69075F-39FC-4F01-894D-8676FCC498EE}" dt="2023-11-20T08:10:46.257" v="520" actId="20577"/>
          <ac:spMkLst>
            <pc:docMk/>
            <pc:sldMk cId="3408550375" sldId="287"/>
            <ac:spMk id="2" creationId="{65AA3D9B-2FE1-8D08-E712-FAFCE94322D9}"/>
          </ac:spMkLst>
        </pc:spChg>
      </pc:sldChg>
      <pc:sldChg chg="modSp add replId">
        <pc:chgData name="Marije Prudon" userId="S::marije.prudon@conexus.nu::5aaea7ff-530d-4eaf-b75e-c9031971bd39" providerId="AD" clId="Web-{6E69075F-39FC-4F01-894D-8676FCC498EE}" dt="2023-11-20T08:11:03.711" v="533" actId="20577"/>
        <pc:sldMkLst>
          <pc:docMk/>
          <pc:sldMk cId="3965379988" sldId="288"/>
        </pc:sldMkLst>
        <pc:spChg chg="mod">
          <ac:chgData name="Marije Prudon" userId="S::marije.prudon@conexus.nu::5aaea7ff-530d-4eaf-b75e-c9031971bd39" providerId="AD" clId="Web-{6E69075F-39FC-4F01-894D-8676FCC498EE}" dt="2023-11-20T08:11:03.711" v="533" actId="20577"/>
          <ac:spMkLst>
            <pc:docMk/>
            <pc:sldMk cId="3965379988" sldId="288"/>
            <ac:spMk id="2" creationId="{65AA3D9B-2FE1-8D08-E712-FAFCE94322D9}"/>
          </ac:spMkLst>
        </pc:spChg>
      </pc:sldChg>
      <pc:sldChg chg="modSp add replId">
        <pc:chgData name="Marije Prudon" userId="S::marije.prudon@conexus.nu::5aaea7ff-530d-4eaf-b75e-c9031971bd39" providerId="AD" clId="Web-{6E69075F-39FC-4F01-894D-8676FCC498EE}" dt="2023-11-20T08:11:36.931" v="545" actId="20577"/>
        <pc:sldMkLst>
          <pc:docMk/>
          <pc:sldMk cId="2913882735" sldId="289"/>
        </pc:sldMkLst>
        <pc:spChg chg="mod">
          <ac:chgData name="Marije Prudon" userId="S::marije.prudon@conexus.nu::5aaea7ff-530d-4eaf-b75e-c9031971bd39" providerId="AD" clId="Web-{6E69075F-39FC-4F01-894D-8676FCC498EE}" dt="2023-11-20T08:11:36.931" v="545" actId="20577"/>
          <ac:spMkLst>
            <pc:docMk/>
            <pc:sldMk cId="2913882735" sldId="289"/>
            <ac:spMk id="2" creationId="{65AA3D9B-2FE1-8D08-E712-FAFCE94322D9}"/>
          </ac:spMkLst>
        </pc:spChg>
      </pc:sldChg>
      <pc:sldChg chg="modSp add replId">
        <pc:chgData name="Marije Prudon" userId="S::marije.prudon@conexus.nu::5aaea7ff-530d-4eaf-b75e-c9031971bd39" providerId="AD" clId="Web-{6E69075F-39FC-4F01-894D-8676FCC498EE}" dt="2023-11-20T08:11:59.432" v="559" actId="20577"/>
        <pc:sldMkLst>
          <pc:docMk/>
          <pc:sldMk cId="3345558501" sldId="290"/>
        </pc:sldMkLst>
        <pc:spChg chg="mod">
          <ac:chgData name="Marije Prudon" userId="S::marije.prudon@conexus.nu::5aaea7ff-530d-4eaf-b75e-c9031971bd39" providerId="AD" clId="Web-{6E69075F-39FC-4F01-894D-8676FCC498EE}" dt="2023-11-20T08:11:59.432" v="559" actId="20577"/>
          <ac:spMkLst>
            <pc:docMk/>
            <pc:sldMk cId="3345558501" sldId="290"/>
            <ac:spMk id="2" creationId="{65AA3D9B-2FE1-8D08-E712-FAFCE94322D9}"/>
          </ac:spMkLst>
        </pc:spChg>
      </pc:sldChg>
      <pc:sldChg chg="modSp add replId">
        <pc:chgData name="Marije Prudon" userId="S::marije.prudon@conexus.nu::5aaea7ff-530d-4eaf-b75e-c9031971bd39" providerId="AD" clId="Web-{6E69075F-39FC-4F01-894D-8676FCC498EE}" dt="2023-11-20T08:12:17.682" v="569" actId="20577"/>
        <pc:sldMkLst>
          <pc:docMk/>
          <pc:sldMk cId="4256947873" sldId="291"/>
        </pc:sldMkLst>
        <pc:spChg chg="mod">
          <ac:chgData name="Marije Prudon" userId="S::marije.prudon@conexus.nu::5aaea7ff-530d-4eaf-b75e-c9031971bd39" providerId="AD" clId="Web-{6E69075F-39FC-4F01-894D-8676FCC498EE}" dt="2023-11-20T08:12:17.682" v="569" actId="20577"/>
          <ac:spMkLst>
            <pc:docMk/>
            <pc:sldMk cId="4256947873" sldId="291"/>
            <ac:spMk id="2" creationId="{65AA3D9B-2FE1-8D08-E712-FAFCE94322D9}"/>
          </ac:spMkLst>
        </pc:spChg>
      </pc:sldChg>
      <pc:sldChg chg="modSp add replId">
        <pc:chgData name="Marije Prudon" userId="S::marije.prudon@conexus.nu::5aaea7ff-530d-4eaf-b75e-c9031971bd39" providerId="AD" clId="Web-{6E69075F-39FC-4F01-894D-8676FCC498EE}" dt="2023-11-20T08:12:47.605" v="580" actId="20577"/>
        <pc:sldMkLst>
          <pc:docMk/>
          <pc:sldMk cId="1336882787" sldId="292"/>
        </pc:sldMkLst>
        <pc:spChg chg="mod">
          <ac:chgData name="Marije Prudon" userId="S::marije.prudon@conexus.nu::5aaea7ff-530d-4eaf-b75e-c9031971bd39" providerId="AD" clId="Web-{6E69075F-39FC-4F01-894D-8676FCC498EE}" dt="2023-11-20T08:12:47.605" v="580" actId="20577"/>
          <ac:spMkLst>
            <pc:docMk/>
            <pc:sldMk cId="1336882787" sldId="292"/>
            <ac:spMk id="2" creationId="{65AA3D9B-2FE1-8D08-E712-FAFCE94322D9}"/>
          </ac:spMkLst>
        </pc:spChg>
      </pc:sldChg>
      <pc:sldChg chg="modSp add replId">
        <pc:chgData name="Marije Prudon" userId="S::marije.prudon@conexus.nu::5aaea7ff-530d-4eaf-b75e-c9031971bd39" providerId="AD" clId="Web-{6E69075F-39FC-4F01-894D-8676FCC498EE}" dt="2023-11-20T08:13:13.278" v="601" actId="20577"/>
        <pc:sldMkLst>
          <pc:docMk/>
          <pc:sldMk cId="2224376738" sldId="293"/>
        </pc:sldMkLst>
        <pc:spChg chg="mod">
          <ac:chgData name="Marije Prudon" userId="S::marije.prudon@conexus.nu::5aaea7ff-530d-4eaf-b75e-c9031971bd39" providerId="AD" clId="Web-{6E69075F-39FC-4F01-894D-8676FCC498EE}" dt="2023-11-20T08:13:13.278" v="601" actId="20577"/>
          <ac:spMkLst>
            <pc:docMk/>
            <pc:sldMk cId="2224376738" sldId="293"/>
            <ac:spMk id="2" creationId="{65AA3D9B-2FE1-8D08-E712-FAFCE94322D9}"/>
          </ac:spMkLst>
        </pc:spChg>
      </pc:sldChg>
      <pc:sldChg chg="modSp add replId">
        <pc:chgData name="Marije Prudon" userId="S::marije.prudon@conexus.nu::5aaea7ff-530d-4eaf-b75e-c9031971bd39" providerId="AD" clId="Web-{6E69075F-39FC-4F01-894D-8676FCC498EE}" dt="2023-11-20T08:13:33.138" v="609" actId="20577"/>
        <pc:sldMkLst>
          <pc:docMk/>
          <pc:sldMk cId="3372078798" sldId="294"/>
        </pc:sldMkLst>
        <pc:spChg chg="mod">
          <ac:chgData name="Marije Prudon" userId="S::marije.prudon@conexus.nu::5aaea7ff-530d-4eaf-b75e-c9031971bd39" providerId="AD" clId="Web-{6E69075F-39FC-4F01-894D-8676FCC498EE}" dt="2023-11-20T08:13:33.138" v="609" actId="20577"/>
          <ac:spMkLst>
            <pc:docMk/>
            <pc:sldMk cId="3372078798" sldId="294"/>
            <ac:spMk id="2" creationId="{65AA3D9B-2FE1-8D08-E712-FAFCE94322D9}"/>
          </ac:spMkLst>
        </pc:spChg>
      </pc:sldChg>
      <pc:sldChg chg="modSp add replId">
        <pc:chgData name="Marije Prudon" userId="S::marije.prudon@conexus.nu::5aaea7ff-530d-4eaf-b75e-c9031971bd39" providerId="AD" clId="Web-{6E69075F-39FC-4F01-894D-8676FCC498EE}" dt="2023-11-20T08:13:48.717" v="617" actId="20577"/>
        <pc:sldMkLst>
          <pc:docMk/>
          <pc:sldMk cId="1728537547" sldId="295"/>
        </pc:sldMkLst>
        <pc:spChg chg="mod">
          <ac:chgData name="Marije Prudon" userId="S::marije.prudon@conexus.nu::5aaea7ff-530d-4eaf-b75e-c9031971bd39" providerId="AD" clId="Web-{6E69075F-39FC-4F01-894D-8676FCC498EE}" dt="2023-11-20T08:13:48.717" v="617" actId="20577"/>
          <ac:spMkLst>
            <pc:docMk/>
            <pc:sldMk cId="1728537547" sldId="295"/>
            <ac:spMk id="2" creationId="{65AA3D9B-2FE1-8D08-E712-FAFCE94322D9}"/>
          </ac:spMkLst>
        </pc:spChg>
      </pc:sldChg>
      <pc:sldChg chg="modSp add replId">
        <pc:chgData name="Marije Prudon" userId="S::marije.prudon@conexus.nu::5aaea7ff-530d-4eaf-b75e-c9031971bd39" providerId="AD" clId="Web-{6E69075F-39FC-4F01-894D-8676FCC498EE}" dt="2023-11-20T08:14:24.078" v="640" actId="20577"/>
        <pc:sldMkLst>
          <pc:docMk/>
          <pc:sldMk cId="4264077744" sldId="296"/>
        </pc:sldMkLst>
        <pc:spChg chg="mod">
          <ac:chgData name="Marije Prudon" userId="S::marije.prudon@conexus.nu::5aaea7ff-530d-4eaf-b75e-c9031971bd39" providerId="AD" clId="Web-{6E69075F-39FC-4F01-894D-8676FCC498EE}" dt="2023-11-20T08:14:24.078" v="640" actId="20577"/>
          <ac:spMkLst>
            <pc:docMk/>
            <pc:sldMk cId="4264077744" sldId="296"/>
            <ac:spMk id="2" creationId="{65AA3D9B-2FE1-8D08-E712-FAFCE94322D9}"/>
          </ac:spMkLst>
        </pc:spChg>
      </pc:sldChg>
      <pc:sldChg chg="modSp add replId">
        <pc:chgData name="Marije Prudon" userId="S::marije.prudon@conexus.nu::5aaea7ff-530d-4eaf-b75e-c9031971bd39" providerId="AD" clId="Web-{6E69075F-39FC-4F01-894D-8676FCC498EE}" dt="2023-11-20T08:14:42.454" v="656" actId="20577"/>
        <pc:sldMkLst>
          <pc:docMk/>
          <pc:sldMk cId="3029287237" sldId="297"/>
        </pc:sldMkLst>
        <pc:spChg chg="mod">
          <ac:chgData name="Marije Prudon" userId="S::marije.prudon@conexus.nu::5aaea7ff-530d-4eaf-b75e-c9031971bd39" providerId="AD" clId="Web-{6E69075F-39FC-4F01-894D-8676FCC498EE}" dt="2023-11-20T08:14:42.454" v="656" actId="20577"/>
          <ac:spMkLst>
            <pc:docMk/>
            <pc:sldMk cId="3029287237" sldId="297"/>
            <ac:spMk id="2" creationId="{65AA3D9B-2FE1-8D08-E712-FAFCE94322D9}"/>
          </ac:spMkLst>
        </pc:spChg>
      </pc:sldChg>
      <pc:sldChg chg="modSp add replId">
        <pc:chgData name="Marije Prudon" userId="S::marije.prudon@conexus.nu::5aaea7ff-530d-4eaf-b75e-c9031971bd39" providerId="AD" clId="Web-{6E69075F-39FC-4F01-894D-8676FCC498EE}" dt="2023-11-20T08:14:56.954" v="669" actId="20577"/>
        <pc:sldMkLst>
          <pc:docMk/>
          <pc:sldMk cId="3361328240" sldId="298"/>
        </pc:sldMkLst>
        <pc:spChg chg="mod">
          <ac:chgData name="Marije Prudon" userId="S::marije.prudon@conexus.nu::5aaea7ff-530d-4eaf-b75e-c9031971bd39" providerId="AD" clId="Web-{6E69075F-39FC-4F01-894D-8676FCC498EE}" dt="2023-11-20T08:14:56.954" v="669" actId="20577"/>
          <ac:spMkLst>
            <pc:docMk/>
            <pc:sldMk cId="3361328240" sldId="298"/>
            <ac:spMk id="2" creationId="{65AA3D9B-2FE1-8D08-E712-FAFCE94322D9}"/>
          </ac:spMkLst>
        </pc:spChg>
      </pc:sldChg>
      <pc:sldChg chg="modSp add replId">
        <pc:chgData name="Marije Prudon" userId="S::marije.prudon@conexus.nu::5aaea7ff-530d-4eaf-b75e-c9031971bd39" providerId="AD" clId="Web-{6E69075F-39FC-4F01-894D-8676FCC498EE}" dt="2023-11-20T08:15:15.580" v="681" actId="20577"/>
        <pc:sldMkLst>
          <pc:docMk/>
          <pc:sldMk cId="4266222723" sldId="299"/>
        </pc:sldMkLst>
        <pc:spChg chg="mod">
          <ac:chgData name="Marije Prudon" userId="S::marije.prudon@conexus.nu::5aaea7ff-530d-4eaf-b75e-c9031971bd39" providerId="AD" clId="Web-{6E69075F-39FC-4F01-894D-8676FCC498EE}" dt="2023-11-20T08:15:15.580" v="681" actId="20577"/>
          <ac:spMkLst>
            <pc:docMk/>
            <pc:sldMk cId="4266222723" sldId="299"/>
            <ac:spMk id="2" creationId="{65AA3D9B-2FE1-8D08-E712-FAFCE94322D9}"/>
          </ac:spMkLst>
        </pc:spChg>
      </pc:sldChg>
      <pc:sldChg chg="modSp add replId">
        <pc:chgData name="Marije Prudon" userId="S::marije.prudon@conexus.nu::5aaea7ff-530d-4eaf-b75e-c9031971bd39" providerId="AD" clId="Web-{6E69075F-39FC-4F01-894D-8676FCC498EE}" dt="2023-11-20T08:15:43.440" v="696" actId="20577"/>
        <pc:sldMkLst>
          <pc:docMk/>
          <pc:sldMk cId="2400151626" sldId="300"/>
        </pc:sldMkLst>
        <pc:spChg chg="mod">
          <ac:chgData name="Marije Prudon" userId="S::marije.prudon@conexus.nu::5aaea7ff-530d-4eaf-b75e-c9031971bd39" providerId="AD" clId="Web-{6E69075F-39FC-4F01-894D-8676FCC498EE}" dt="2023-11-20T08:15:43.440" v="696" actId="20577"/>
          <ac:spMkLst>
            <pc:docMk/>
            <pc:sldMk cId="2400151626" sldId="300"/>
            <ac:spMk id="2" creationId="{65AA3D9B-2FE1-8D08-E712-FAFCE94322D9}"/>
          </ac:spMkLst>
        </pc:spChg>
      </pc:sldChg>
      <pc:sldChg chg="modSp add replId">
        <pc:chgData name="Marije Prudon" userId="S::marije.prudon@conexus.nu::5aaea7ff-530d-4eaf-b75e-c9031971bd39" providerId="AD" clId="Web-{6E69075F-39FC-4F01-894D-8676FCC498EE}" dt="2023-11-20T08:15:57.597" v="703" actId="20577"/>
        <pc:sldMkLst>
          <pc:docMk/>
          <pc:sldMk cId="1604766172" sldId="301"/>
        </pc:sldMkLst>
        <pc:spChg chg="mod">
          <ac:chgData name="Marije Prudon" userId="S::marije.prudon@conexus.nu::5aaea7ff-530d-4eaf-b75e-c9031971bd39" providerId="AD" clId="Web-{6E69075F-39FC-4F01-894D-8676FCC498EE}" dt="2023-11-20T08:15:57.597" v="703" actId="20577"/>
          <ac:spMkLst>
            <pc:docMk/>
            <pc:sldMk cId="1604766172" sldId="301"/>
            <ac:spMk id="2" creationId="{65AA3D9B-2FE1-8D08-E712-FAFCE94322D9}"/>
          </ac:spMkLst>
        </pc:spChg>
      </pc:sldChg>
      <pc:sldChg chg="modSp add replId">
        <pc:chgData name="Marije Prudon" userId="S::marije.prudon@conexus.nu::5aaea7ff-530d-4eaf-b75e-c9031971bd39" providerId="AD" clId="Web-{6E69075F-39FC-4F01-894D-8676FCC498EE}" dt="2023-11-20T08:16:10.566" v="715" actId="20577"/>
        <pc:sldMkLst>
          <pc:docMk/>
          <pc:sldMk cId="2129556346" sldId="302"/>
        </pc:sldMkLst>
        <pc:spChg chg="mod">
          <ac:chgData name="Marije Prudon" userId="S::marije.prudon@conexus.nu::5aaea7ff-530d-4eaf-b75e-c9031971bd39" providerId="AD" clId="Web-{6E69075F-39FC-4F01-894D-8676FCC498EE}" dt="2023-11-20T08:16:10.566" v="715" actId="20577"/>
          <ac:spMkLst>
            <pc:docMk/>
            <pc:sldMk cId="2129556346" sldId="302"/>
            <ac:spMk id="2" creationId="{65AA3D9B-2FE1-8D08-E712-FAFCE94322D9}"/>
          </ac:spMkLst>
        </pc:spChg>
      </pc:sldChg>
      <pc:sldChg chg="modSp add replId">
        <pc:chgData name="Marije Prudon" userId="S::marije.prudon@conexus.nu::5aaea7ff-530d-4eaf-b75e-c9031971bd39" providerId="AD" clId="Web-{6E69075F-39FC-4F01-894D-8676FCC498EE}" dt="2023-11-20T08:16:27.911" v="722" actId="20577"/>
        <pc:sldMkLst>
          <pc:docMk/>
          <pc:sldMk cId="625189888" sldId="303"/>
        </pc:sldMkLst>
        <pc:spChg chg="mod">
          <ac:chgData name="Marije Prudon" userId="S::marije.prudon@conexus.nu::5aaea7ff-530d-4eaf-b75e-c9031971bd39" providerId="AD" clId="Web-{6E69075F-39FC-4F01-894D-8676FCC498EE}" dt="2023-11-20T08:16:27.911" v="722" actId="20577"/>
          <ac:spMkLst>
            <pc:docMk/>
            <pc:sldMk cId="625189888" sldId="303"/>
            <ac:spMk id="2" creationId="{65AA3D9B-2FE1-8D08-E712-FAFCE94322D9}"/>
          </ac:spMkLst>
        </pc:spChg>
      </pc:sldChg>
      <pc:sldChg chg="modSp add replId">
        <pc:chgData name="Marije Prudon" userId="S::marije.prudon@conexus.nu::5aaea7ff-530d-4eaf-b75e-c9031971bd39" providerId="AD" clId="Web-{6E69075F-39FC-4F01-894D-8676FCC498EE}" dt="2023-11-20T08:16:47.005" v="728" actId="20577"/>
        <pc:sldMkLst>
          <pc:docMk/>
          <pc:sldMk cId="3497592628" sldId="304"/>
        </pc:sldMkLst>
        <pc:spChg chg="mod">
          <ac:chgData name="Marije Prudon" userId="S::marije.prudon@conexus.nu::5aaea7ff-530d-4eaf-b75e-c9031971bd39" providerId="AD" clId="Web-{6E69075F-39FC-4F01-894D-8676FCC498EE}" dt="2023-11-20T08:16:47.005" v="728" actId="20577"/>
          <ac:spMkLst>
            <pc:docMk/>
            <pc:sldMk cId="3497592628" sldId="304"/>
            <ac:spMk id="2" creationId="{65AA3D9B-2FE1-8D08-E712-FAFCE94322D9}"/>
          </ac:spMkLst>
        </pc:spChg>
      </pc:sldChg>
      <pc:sldChg chg="modSp add replId">
        <pc:chgData name="Marije Prudon" userId="S::marije.prudon@conexus.nu::5aaea7ff-530d-4eaf-b75e-c9031971bd39" providerId="AD" clId="Web-{6E69075F-39FC-4F01-894D-8676FCC498EE}" dt="2023-11-20T08:17:01.225" v="735" actId="20577"/>
        <pc:sldMkLst>
          <pc:docMk/>
          <pc:sldMk cId="3350568236" sldId="305"/>
        </pc:sldMkLst>
        <pc:spChg chg="mod">
          <ac:chgData name="Marije Prudon" userId="S::marije.prudon@conexus.nu::5aaea7ff-530d-4eaf-b75e-c9031971bd39" providerId="AD" clId="Web-{6E69075F-39FC-4F01-894D-8676FCC498EE}" dt="2023-11-20T08:17:01.225" v="735" actId="20577"/>
          <ac:spMkLst>
            <pc:docMk/>
            <pc:sldMk cId="3350568236" sldId="305"/>
            <ac:spMk id="2" creationId="{65AA3D9B-2FE1-8D08-E712-FAFCE94322D9}"/>
          </ac:spMkLst>
        </pc:spChg>
      </pc:sldChg>
      <pc:sldChg chg="modSp add replId">
        <pc:chgData name="Marije Prudon" userId="S::marije.prudon@conexus.nu::5aaea7ff-530d-4eaf-b75e-c9031971bd39" providerId="AD" clId="Web-{6E69075F-39FC-4F01-894D-8676FCC498EE}" dt="2023-11-20T08:17:35.085" v="753" actId="20577"/>
        <pc:sldMkLst>
          <pc:docMk/>
          <pc:sldMk cId="562181399" sldId="306"/>
        </pc:sldMkLst>
        <pc:spChg chg="mod">
          <ac:chgData name="Marije Prudon" userId="S::marije.prudon@conexus.nu::5aaea7ff-530d-4eaf-b75e-c9031971bd39" providerId="AD" clId="Web-{6E69075F-39FC-4F01-894D-8676FCC498EE}" dt="2023-11-20T08:17:35.085" v="753" actId="20577"/>
          <ac:spMkLst>
            <pc:docMk/>
            <pc:sldMk cId="562181399" sldId="306"/>
            <ac:spMk id="2" creationId="{65AA3D9B-2FE1-8D08-E712-FAFCE94322D9}"/>
          </ac:spMkLst>
        </pc:spChg>
      </pc:sldChg>
      <pc:sldChg chg="modSp add replId">
        <pc:chgData name="Marije Prudon" userId="S::marije.prudon@conexus.nu::5aaea7ff-530d-4eaf-b75e-c9031971bd39" providerId="AD" clId="Web-{6E69075F-39FC-4F01-894D-8676FCC498EE}" dt="2023-11-20T08:18:02.289" v="766" actId="20577"/>
        <pc:sldMkLst>
          <pc:docMk/>
          <pc:sldMk cId="4123657315" sldId="307"/>
        </pc:sldMkLst>
        <pc:spChg chg="mod">
          <ac:chgData name="Marije Prudon" userId="S::marije.prudon@conexus.nu::5aaea7ff-530d-4eaf-b75e-c9031971bd39" providerId="AD" clId="Web-{6E69075F-39FC-4F01-894D-8676FCC498EE}" dt="2023-11-20T08:18:02.289" v="766" actId="20577"/>
          <ac:spMkLst>
            <pc:docMk/>
            <pc:sldMk cId="4123657315" sldId="307"/>
            <ac:spMk id="2" creationId="{65AA3D9B-2FE1-8D08-E712-FAFCE94322D9}"/>
          </ac:spMkLst>
        </pc:spChg>
      </pc:sldChg>
      <pc:sldChg chg="modSp add replId">
        <pc:chgData name="Marije Prudon" userId="S::marije.prudon@conexus.nu::5aaea7ff-530d-4eaf-b75e-c9031971bd39" providerId="AD" clId="Web-{6E69075F-39FC-4F01-894D-8676FCC498EE}" dt="2023-11-20T08:18:13.790" v="773" actId="20577"/>
        <pc:sldMkLst>
          <pc:docMk/>
          <pc:sldMk cId="610370680" sldId="308"/>
        </pc:sldMkLst>
        <pc:spChg chg="mod">
          <ac:chgData name="Marije Prudon" userId="S::marije.prudon@conexus.nu::5aaea7ff-530d-4eaf-b75e-c9031971bd39" providerId="AD" clId="Web-{6E69075F-39FC-4F01-894D-8676FCC498EE}" dt="2023-11-20T08:18:13.790" v="773" actId="20577"/>
          <ac:spMkLst>
            <pc:docMk/>
            <pc:sldMk cId="610370680" sldId="308"/>
            <ac:spMk id="2" creationId="{65AA3D9B-2FE1-8D08-E712-FAFCE94322D9}"/>
          </ac:spMkLst>
        </pc:spChg>
      </pc:sldChg>
      <pc:sldChg chg="modSp add replId">
        <pc:chgData name="Marije Prudon" userId="S::marije.prudon@conexus.nu::5aaea7ff-530d-4eaf-b75e-c9031971bd39" providerId="AD" clId="Web-{6E69075F-39FC-4F01-894D-8676FCC498EE}" dt="2023-11-20T08:18:25.993" v="783" actId="20577"/>
        <pc:sldMkLst>
          <pc:docMk/>
          <pc:sldMk cId="897454296" sldId="309"/>
        </pc:sldMkLst>
        <pc:spChg chg="mod">
          <ac:chgData name="Marije Prudon" userId="S::marije.prudon@conexus.nu::5aaea7ff-530d-4eaf-b75e-c9031971bd39" providerId="AD" clId="Web-{6E69075F-39FC-4F01-894D-8676FCC498EE}" dt="2023-11-20T08:18:25.993" v="783" actId="20577"/>
          <ac:spMkLst>
            <pc:docMk/>
            <pc:sldMk cId="897454296" sldId="309"/>
            <ac:spMk id="2" creationId="{65AA3D9B-2FE1-8D08-E712-FAFCE94322D9}"/>
          </ac:spMkLst>
        </pc:spChg>
      </pc:sldChg>
      <pc:sldChg chg="modSp add replId">
        <pc:chgData name="Marije Prudon" userId="S::marije.prudon@conexus.nu::5aaea7ff-530d-4eaf-b75e-c9031971bd39" providerId="AD" clId="Web-{6E69075F-39FC-4F01-894D-8676FCC498EE}" dt="2023-11-20T08:18:38.931" v="791" actId="20577"/>
        <pc:sldMkLst>
          <pc:docMk/>
          <pc:sldMk cId="3605676724" sldId="310"/>
        </pc:sldMkLst>
        <pc:spChg chg="mod">
          <ac:chgData name="Marije Prudon" userId="S::marije.prudon@conexus.nu::5aaea7ff-530d-4eaf-b75e-c9031971bd39" providerId="AD" clId="Web-{6E69075F-39FC-4F01-894D-8676FCC498EE}" dt="2023-11-20T08:18:38.931" v="791" actId="20577"/>
          <ac:spMkLst>
            <pc:docMk/>
            <pc:sldMk cId="3605676724" sldId="310"/>
            <ac:spMk id="2" creationId="{65AA3D9B-2FE1-8D08-E712-FAFCE94322D9}"/>
          </ac:spMkLst>
        </pc:spChg>
      </pc:sldChg>
      <pc:sldChg chg="modSp add replId">
        <pc:chgData name="Marije Prudon" userId="S::marije.prudon@conexus.nu::5aaea7ff-530d-4eaf-b75e-c9031971bd39" providerId="AD" clId="Web-{6E69075F-39FC-4F01-894D-8676FCC498EE}" dt="2023-11-20T08:19:09.355" v="809" actId="20577"/>
        <pc:sldMkLst>
          <pc:docMk/>
          <pc:sldMk cId="487410812" sldId="311"/>
        </pc:sldMkLst>
        <pc:spChg chg="mod">
          <ac:chgData name="Marije Prudon" userId="S::marije.prudon@conexus.nu::5aaea7ff-530d-4eaf-b75e-c9031971bd39" providerId="AD" clId="Web-{6E69075F-39FC-4F01-894D-8676FCC498EE}" dt="2023-11-20T08:19:09.355" v="809" actId="20577"/>
          <ac:spMkLst>
            <pc:docMk/>
            <pc:sldMk cId="487410812" sldId="311"/>
            <ac:spMk id="2" creationId="{65AA3D9B-2FE1-8D08-E712-FAFCE94322D9}"/>
          </ac:spMkLst>
        </pc:spChg>
      </pc:sldChg>
      <pc:sldChg chg="modSp add replId">
        <pc:chgData name="Marije Prudon" userId="S::marije.prudon@conexus.nu::5aaea7ff-530d-4eaf-b75e-c9031971bd39" providerId="AD" clId="Web-{6E69075F-39FC-4F01-894D-8676FCC498EE}" dt="2023-11-20T08:19:06.198" v="808" actId="20577"/>
        <pc:sldMkLst>
          <pc:docMk/>
          <pc:sldMk cId="1744646533" sldId="312"/>
        </pc:sldMkLst>
        <pc:spChg chg="mod">
          <ac:chgData name="Marije Prudon" userId="S::marije.prudon@conexus.nu::5aaea7ff-530d-4eaf-b75e-c9031971bd39" providerId="AD" clId="Web-{6E69075F-39FC-4F01-894D-8676FCC498EE}" dt="2023-11-20T08:19:06.198" v="808" actId="20577"/>
          <ac:spMkLst>
            <pc:docMk/>
            <pc:sldMk cId="1744646533" sldId="312"/>
            <ac:spMk id="2" creationId="{65AA3D9B-2FE1-8D08-E712-FAFCE94322D9}"/>
          </ac:spMkLst>
        </pc:spChg>
      </pc:sldChg>
      <pc:sldChg chg="modSp add replId">
        <pc:chgData name="Marije Prudon" userId="S::marije.prudon@conexus.nu::5aaea7ff-530d-4eaf-b75e-c9031971bd39" providerId="AD" clId="Web-{6E69075F-39FC-4F01-894D-8676FCC498EE}" dt="2023-11-20T08:19:20.464" v="815" actId="20577"/>
        <pc:sldMkLst>
          <pc:docMk/>
          <pc:sldMk cId="4034983465" sldId="313"/>
        </pc:sldMkLst>
        <pc:spChg chg="mod">
          <ac:chgData name="Marije Prudon" userId="S::marije.prudon@conexus.nu::5aaea7ff-530d-4eaf-b75e-c9031971bd39" providerId="AD" clId="Web-{6E69075F-39FC-4F01-894D-8676FCC498EE}" dt="2023-11-20T08:19:20.464" v="815" actId="20577"/>
          <ac:spMkLst>
            <pc:docMk/>
            <pc:sldMk cId="4034983465" sldId="313"/>
            <ac:spMk id="2" creationId="{65AA3D9B-2FE1-8D08-E712-FAFCE94322D9}"/>
          </ac:spMkLst>
        </pc:spChg>
      </pc:sldChg>
      <pc:sldChg chg="modSp add replId">
        <pc:chgData name="Marije Prudon" userId="S::marije.prudon@conexus.nu::5aaea7ff-530d-4eaf-b75e-c9031971bd39" providerId="AD" clId="Web-{6E69075F-39FC-4F01-894D-8676FCC498EE}" dt="2023-11-20T08:19:31.543" v="819" actId="20577"/>
        <pc:sldMkLst>
          <pc:docMk/>
          <pc:sldMk cId="3467064400" sldId="314"/>
        </pc:sldMkLst>
        <pc:spChg chg="mod">
          <ac:chgData name="Marije Prudon" userId="S::marije.prudon@conexus.nu::5aaea7ff-530d-4eaf-b75e-c9031971bd39" providerId="AD" clId="Web-{6E69075F-39FC-4F01-894D-8676FCC498EE}" dt="2023-11-20T08:19:31.543" v="819" actId="20577"/>
          <ac:spMkLst>
            <pc:docMk/>
            <pc:sldMk cId="3467064400" sldId="314"/>
            <ac:spMk id="2" creationId="{65AA3D9B-2FE1-8D08-E712-FAFCE94322D9}"/>
          </ac:spMkLst>
        </pc:spChg>
      </pc:sldChg>
      <pc:sldChg chg="modSp add replId">
        <pc:chgData name="Marije Prudon" userId="S::marije.prudon@conexus.nu::5aaea7ff-530d-4eaf-b75e-c9031971bd39" providerId="AD" clId="Web-{6E69075F-39FC-4F01-894D-8676FCC498EE}" dt="2023-11-20T08:20:01.107" v="827" actId="20577"/>
        <pc:sldMkLst>
          <pc:docMk/>
          <pc:sldMk cId="1229323006" sldId="315"/>
        </pc:sldMkLst>
        <pc:spChg chg="mod">
          <ac:chgData name="Marije Prudon" userId="S::marije.prudon@conexus.nu::5aaea7ff-530d-4eaf-b75e-c9031971bd39" providerId="AD" clId="Web-{6E69075F-39FC-4F01-894D-8676FCC498EE}" dt="2023-11-20T08:20:01.107" v="827" actId="20577"/>
          <ac:spMkLst>
            <pc:docMk/>
            <pc:sldMk cId="1229323006" sldId="315"/>
            <ac:spMk id="2" creationId="{65AA3D9B-2FE1-8D08-E712-FAFCE94322D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19.11.2023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9299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19.11.2023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5967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19.11.2023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1119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19.11.2023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5912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19.11.2023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3495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19.11.2023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7811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19.11.2023</a:t>
            </a:fld>
            <a:endParaRPr lang="de-D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8315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19.11.2023</a:t>
            </a:fld>
            <a:endParaRPr lang="de-D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7782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19.11.2023</a:t>
            </a:fld>
            <a:endParaRPr lang="de-D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9604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19.11.2023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8389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19.11.2023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292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53BDC-9EAE-49FE-9892-958C9F845175}" type="datetimeFigureOut">
              <a:rPr lang="de-DE" smtClean="0"/>
              <a:t>19.11.2023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0546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sz="8000" b="1" dirty="0">
                <a:cs typeface="Calibri Light"/>
              </a:rPr>
              <a:t>Kern 6</a:t>
            </a:r>
            <a:endParaRPr lang="de-D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e-DE" dirty="0">
                <a:cs typeface="Calibri"/>
              </a:rPr>
              <a:t>Zinnen en </a:t>
            </a:r>
            <a:r>
              <a:rPr lang="de-DE" dirty="0" err="1">
                <a:cs typeface="Calibri"/>
              </a:rPr>
              <a:t>woorden</a:t>
            </a:r>
            <a:endParaRPr lang="de-DE" dirty="0" err="1"/>
          </a:p>
        </p:txBody>
      </p:sp>
    </p:spTree>
    <p:extLst>
      <p:ext uri="{BB962C8B-B14F-4D97-AF65-F5344CB8AC3E}">
        <p14:creationId xmlns:p14="http://schemas.microsoft.com/office/powerpoint/2010/main" val="3351439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/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pas op voor de rat</a:t>
            </a:r>
          </a:p>
        </p:txBody>
      </p:sp>
    </p:spTree>
    <p:extLst>
      <p:ext uri="{BB962C8B-B14F-4D97-AF65-F5344CB8AC3E}">
        <p14:creationId xmlns:p14="http://schemas.microsoft.com/office/powerpoint/2010/main" val="37147272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/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de brug is heel hoog</a:t>
            </a:r>
          </a:p>
        </p:txBody>
      </p:sp>
    </p:spTree>
    <p:extLst>
      <p:ext uri="{BB962C8B-B14F-4D97-AF65-F5344CB8AC3E}">
        <p14:creationId xmlns:p14="http://schemas.microsoft.com/office/powerpoint/2010/main" val="18167024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de poes likt haar staart</a:t>
            </a:r>
          </a:p>
        </p:txBody>
      </p:sp>
    </p:spTree>
    <p:extLst>
      <p:ext uri="{BB962C8B-B14F-4D97-AF65-F5344CB8AC3E}">
        <p14:creationId xmlns:p14="http://schemas.microsoft.com/office/powerpoint/2010/main" val="39399574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ik voel jeuk op mijn rug</a:t>
            </a:r>
          </a:p>
        </p:txBody>
      </p:sp>
    </p:spTree>
    <p:extLst>
      <p:ext uri="{BB962C8B-B14F-4D97-AF65-F5344CB8AC3E}">
        <p14:creationId xmlns:p14="http://schemas.microsoft.com/office/powerpoint/2010/main" val="30444639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de pauw is mooi</a:t>
            </a:r>
          </a:p>
        </p:txBody>
      </p:sp>
    </p:spTree>
    <p:extLst>
      <p:ext uri="{BB962C8B-B14F-4D97-AF65-F5344CB8AC3E}">
        <p14:creationId xmlns:p14="http://schemas.microsoft.com/office/powerpoint/2010/main" val="11134337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ik zoek de baas</a:t>
            </a:r>
          </a:p>
        </p:txBody>
      </p:sp>
    </p:spTree>
    <p:extLst>
      <p:ext uri="{BB962C8B-B14F-4D97-AF65-F5344CB8AC3E}">
        <p14:creationId xmlns:p14="http://schemas.microsoft.com/office/powerpoint/2010/main" val="14834476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de mees eet een pier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31660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dat vlees is rauw</a:t>
            </a:r>
          </a:p>
        </p:txBody>
      </p:sp>
    </p:spTree>
    <p:extLst>
      <p:ext uri="{BB962C8B-B14F-4D97-AF65-F5344CB8AC3E}">
        <p14:creationId xmlns:p14="http://schemas.microsoft.com/office/powerpoint/2010/main" val="16797458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kom maar gauw hier</a:t>
            </a:r>
          </a:p>
        </p:txBody>
      </p:sp>
    </p:spTree>
    <p:extLst>
      <p:ext uri="{BB962C8B-B14F-4D97-AF65-F5344CB8AC3E}">
        <p14:creationId xmlns:p14="http://schemas.microsoft.com/office/powerpoint/2010/main" val="17483504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de vos is in de buurt</a:t>
            </a:r>
          </a:p>
        </p:txBody>
      </p:sp>
    </p:spTree>
    <p:extLst>
      <p:ext uri="{BB962C8B-B14F-4D97-AF65-F5344CB8AC3E}">
        <p14:creationId xmlns:p14="http://schemas.microsoft.com/office/powerpoint/2010/main" val="3470120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nl-NL" sz="7200" b="1">
                <a:solidFill>
                  <a:srgbClr val="FF0000"/>
                </a:solidFill>
                <a:latin typeface="Comic Sans MS"/>
                <a:cs typeface="Calibri Light"/>
              </a:rPr>
              <a:t>Zinnen</a:t>
            </a:r>
            <a:br>
              <a:rPr lang="nl-NL" sz="7200" b="1" dirty="0">
                <a:solidFill>
                  <a:srgbClr val="FF0000"/>
                </a:solidFill>
                <a:latin typeface="Comic Sans MS"/>
                <a:cs typeface="Calibri Light"/>
              </a:rPr>
            </a:br>
            <a:r>
              <a:rPr lang="nl-NL" sz="7200" b="1">
                <a:solidFill>
                  <a:srgbClr val="FF0000"/>
                </a:solidFill>
                <a:latin typeface="Comic Sans MS"/>
                <a:cs typeface="Calibri Light"/>
              </a:rPr>
              <a:t>au-ui-ei-f-g</a:t>
            </a:r>
            <a:endParaRPr lang="nl-NL" sz="7200" b="1" dirty="0">
              <a:latin typeface="Comic Sans MS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923468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die saus is van </a:t>
            </a:r>
            <a:r>
              <a:rPr lang="nl-NL" sz="7200" b="1" dirty="0" err="1">
                <a:latin typeface="Comic Sans MS"/>
                <a:cs typeface="Calibri Light"/>
              </a:rPr>
              <a:t>paul</a:t>
            </a:r>
            <a:endParaRPr lang="nl-NL" sz="7200" b="1">
              <a:latin typeface="Comic Sans MS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9356202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een huis met een tuin</a:t>
            </a:r>
          </a:p>
        </p:txBody>
      </p:sp>
    </p:spTree>
    <p:extLst>
      <p:ext uri="{BB962C8B-B14F-4D97-AF65-F5344CB8AC3E}">
        <p14:creationId xmlns:p14="http://schemas.microsoft.com/office/powerpoint/2010/main" val="29365955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au, mijn duim doet pijn</a:t>
            </a:r>
          </a:p>
        </p:txBody>
      </p:sp>
    </p:spTree>
    <p:extLst>
      <p:ext uri="{BB962C8B-B14F-4D97-AF65-F5344CB8AC3E}">
        <p14:creationId xmlns:p14="http://schemas.microsoft.com/office/powerpoint/2010/main" val="37855807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ik lig lui op de bank</a:t>
            </a:r>
          </a:p>
        </p:txBody>
      </p:sp>
    </p:spTree>
    <p:extLst>
      <p:ext uri="{BB962C8B-B14F-4D97-AF65-F5344CB8AC3E}">
        <p14:creationId xmlns:p14="http://schemas.microsoft.com/office/powerpoint/2010/main" val="30440205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de poes heeft een muis</a:t>
            </a:r>
          </a:p>
        </p:txBody>
      </p:sp>
    </p:spTree>
    <p:extLst>
      <p:ext uri="{BB962C8B-B14F-4D97-AF65-F5344CB8AC3E}">
        <p14:creationId xmlns:p14="http://schemas.microsoft.com/office/powerpoint/2010/main" val="36585201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de teen van piet is dun</a:t>
            </a:r>
          </a:p>
        </p:txBody>
      </p:sp>
    </p:spTree>
    <p:extLst>
      <p:ext uri="{BB962C8B-B14F-4D97-AF65-F5344CB8AC3E}">
        <p14:creationId xmlns:p14="http://schemas.microsoft.com/office/powerpoint/2010/main" val="10997592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de kous zit om mijn kuit</a:t>
            </a:r>
          </a:p>
        </p:txBody>
      </p:sp>
    </p:spTree>
    <p:extLst>
      <p:ext uri="{BB962C8B-B14F-4D97-AF65-F5344CB8AC3E}">
        <p14:creationId xmlns:p14="http://schemas.microsoft.com/office/powerpoint/2010/main" val="21760117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de muis rent snel weg</a:t>
            </a:r>
          </a:p>
        </p:txBody>
      </p:sp>
    </p:spTree>
    <p:extLst>
      <p:ext uri="{BB962C8B-B14F-4D97-AF65-F5344CB8AC3E}">
        <p14:creationId xmlns:p14="http://schemas.microsoft.com/office/powerpoint/2010/main" val="21176698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een koe kauwt heel vaak</a:t>
            </a:r>
          </a:p>
        </p:txBody>
      </p:sp>
    </p:spTree>
    <p:extLst>
      <p:ext uri="{BB962C8B-B14F-4D97-AF65-F5344CB8AC3E}">
        <p14:creationId xmlns:p14="http://schemas.microsoft.com/office/powerpoint/2010/main" val="39492689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l-NL" sz="7200" b="1" dirty="0" err="1">
                <a:latin typeface="Comic Sans MS"/>
                <a:cs typeface="Calibri Light"/>
              </a:rPr>
              <a:t>fien</a:t>
            </a:r>
            <a:r>
              <a:rPr lang="nl-NL" sz="7200" b="1" dirty="0">
                <a:latin typeface="Comic Sans MS"/>
                <a:cs typeface="Calibri Light"/>
              </a:rPr>
              <a:t> is heel lief</a:t>
            </a:r>
          </a:p>
        </p:txBody>
      </p:sp>
    </p:spTree>
    <p:extLst>
      <p:ext uri="{BB962C8B-B14F-4D97-AF65-F5344CB8AC3E}">
        <p14:creationId xmlns:p14="http://schemas.microsoft.com/office/powerpoint/2010/main" val="187625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/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wij gaan weer weg</a:t>
            </a:r>
          </a:p>
        </p:txBody>
      </p:sp>
    </p:spTree>
    <p:extLst>
      <p:ext uri="{BB962C8B-B14F-4D97-AF65-F5344CB8AC3E}">
        <p14:creationId xmlns:p14="http://schemas.microsoft.com/office/powerpoint/2010/main" val="56882407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de dief rent snel weg</a:t>
            </a:r>
          </a:p>
        </p:txBody>
      </p:sp>
    </p:spTree>
    <p:extLst>
      <p:ext uri="{BB962C8B-B14F-4D97-AF65-F5344CB8AC3E}">
        <p14:creationId xmlns:p14="http://schemas.microsoft.com/office/powerpoint/2010/main" val="280478333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de duif vliegt hoog</a:t>
            </a:r>
          </a:p>
        </p:txBody>
      </p:sp>
    </p:spTree>
    <p:extLst>
      <p:ext uri="{BB962C8B-B14F-4D97-AF65-F5344CB8AC3E}">
        <p14:creationId xmlns:p14="http://schemas.microsoft.com/office/powerpoint/2010/main" val="340855037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juf lijkt wel een fee</a:t>
            </a:r>
          </a:p>
        </p:txBody>
      </p:sp>
    </p:spTree>
    <p:extLst>
      <p:ext uri="{BB962C8B-B14F-4D97-AF65-F5344CB8AC3E}">
        <p14:creationId xmlns:p14="http://schemas.microsoft.com/office/powerpoint/2010/main" val="396537998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mijn neef heet </a:t>
            </a:r>
            <a:r>
              <a:rPr lang="nl-NL" sz="7200" b="1" dirty="0" err="1">
                <a:latin typeface="Comic Sans MS"/>
                <a:cs typeface="Calibri Light"/>
              </a:rPr>
              <a:t>freek</a:t>
            </a:r>
          </a:p>
        </p:txBody>
      </p:sp>
    </p:spTree>
    <p:extLst>
      <p:ext uri="{BB962C8B-B14F-4D97-AF65-F5344CB8AC3E}">
        <p14:creationId xmlns:p14="http://schemas.microsoft.com/office/powerpoint/2010/main" val="291388273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jou oor is doof</a:t>
            </a:r>
          </a:p>
        </p:txBody>
      </p:sp>
    </p:spTree>
    <p:extLst>
      <p:ext uri="{BB962C8B-B14F-4D97-AF65-F5344CB8AC3E}">
        <p14:creationId xmlns:p14="http://schemas.microsoft.com/office/powerpoint/2010/main" val="334555850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de kou komt door de kier</a:t>
            </a:r>
          </a:p>
        </p:txBody>
      </p:sp>
    </p:spTree>
    <p:extLst>
      <p:ext uri="{BB962C8B-B14F-4D97-AF65-F5344CB8AC3E}">
        <p14:creationId xmlns:p14="http://schemas.microsoft.com/office/powerpoint/2010/main" val="425694787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elk uur komt hij hier</a:t>
            </a:r>
          </a:p>
        </p:txBody>
      </p:sp>
    </p:spTree>
    <p:extLst>
      <p:ext uri="{BB962C8B-B14F-4D97-AF65-F5344CB8AC3E}">
        <p14:creationId xmlns:p14="http://schemas.microsoft.com/office/powerpoint/2010/main" val="133688278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een brief van </a:t>
            </a:r>
            <a:r>
              <a:rPr lang="nl-NL" sz="7200" b="1" dirty="0" err="1">
                <a:latin typeface="Comic Sans MS"/>
                <a:cs typeface="Calibri Light"/>
              </a:rPr>
              <a:t>eef</a:t>
            </a:r>
          </a:p>
        </p:txBody>
      </p:sp>
    </p:spTree>
    <p:extLst>
      <p:ext uri="{BB962C8B-B14F-4D97-AF65-F5344CB8AC3E}">
        <p14:creationId xmlns:p14="http://schemas.microsoft.com/office/powerpoint/2010/main" val="222437673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l-NL" sz="7200" b="1" dirty="0" err="1">
                <a:latin typeface="Comic Sans MS"/>
                <a:cs typeface="Calibri Light"/>
              </a:rPr>
              <a:t>stef</a:t>
            </a:r>
            <a:r>
              <a:rPr lang="nl-NL" sz="7200" b="1" dirty="0">
                <a:latin typeface="Comic Sans MS"/>
                <a:cs typeface="Calibri Light"/>
              </a:rPr>
              <a:t> geeft een feest</a:t>
            </a:r>
          </a:p>
        </p:txBody>
      </p:sp>
    </p:spTree>
    <p:extLst>
      <p:ext uri="{BB962C8B-B14F-4D97-AF65-F5344CB8AC3E}">
        <p14:creationId xmlns:p14="http://schemas.microsoft.com/office/powerpoint/2010/main" val="337207879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Sam pakt snel de bal</a:t>
            </a:r>
          </a:p>
        </p:txBody>
      </p:sp>
    </p:spTree>
    <p:extLst>
      <p:ext uri="{BB962C8B-B14F-4D97-AF65-F5344CB8AC3E}">
        <p14:creationId xmlns:p14="http://schemas.microsoft.com/office/powerpoint/2010/main" val="1728537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/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ik gil </a:t>
            </a:r>
          </a:p>
        </p:txBody>
      </p:sp>
    </p:spTree>
    <p:extLst>
      <p:ext uri="{BB962C8B-B14F-4D97-AF65-F5344CB8AC3E}">
        <p14:creationId xmlns:p14="http://schemas.microsoft.com/office/powerpoint/2010/main" val="111277505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nl-NL" sz="6000" b="1" dirty="0">
                <a:latin typeface="Comic Sans MS"/>
                <a:cs typeface="Calibri Light"/>
              </a:rPr>
              <a:t>er staat een geit in de wei</a:t>
            </a:r>
          </a:p>
        </p:txBody>
      </p:sp>
    </p:spTree>
    <p:extLst>
      <p:ext uri="{BB962C8B-B14F-4D97-AF65-F5344CB8AC3E}">
        <p14:creationId xmlns:p14="http://schemas.microsoft.com/office/powerpoint/2010/main" val="426407774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wat een kei op het plein</a:t>
            </a:r>
          </a:p>
        </p:txBody>
      </p:sp>
    </p:spTree>
    <p:extLst>
      <p:ext uri="{BB962C8B-B14F-4D97-AF65-F5344CB8AC3E}">
        <p14:creationId xmlns:p14="http://schemas.microsoft.com/office/powerpoint/2010/main" val="302928723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Wij gaan op reis</a:t>
            </a:r>
          </a:p>
        </p:txBody>
      </p:sp>
    </p:spTree>
    <p:extLst>
      <p:ext uri="{BB962C8B-B14F-4D97-AF65-F5344CB8AC3E}">
        <p14:creationId xmlns:p14="http://schemas.microsoft.com/office/powerpoint/2010/main" val="336132824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de peer is rijp en dik</a:t>
            </a:r>
          </a:p>
        </p:txBody>
      </p:sp>
    </p:spTree>
    <p:extLst>
      <p:ext uri="{BB962C8B-B14F-4D97-AF65-F5344CB8AC3E}">
        <p14:creationId xmlns:p14="http://schemas.microsoft.com/office/powerpoint/2010/main" val="426622272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4800" b="1">
                <a:latin typeface="Comic Sans MS"/>
                <a:cs typeface="Calibri Light"/>
              </a:rPr>
              <a:t>Ik bouw een hok voor mijn rat.</a:t>
            </a:r>
          </a:p>
        </p:txBody>
      </p:sp>
    </p:spTree>
    <p:extLst>
      <p:ext uri="{BB962C8B-B14F-4D97-AF65-F5344CB8AC3E}">
        <p14:creationId xmlns:p14="http://schemas.microsoft.com/office/powerpoint/2010/main" val="240015162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ik bel jou om vier uur</a:t>
            </a:r>
          </a:p>
        </p:txBody>
      </p:sp>
    </p:spTree>
    <p:extLst>
      <p:ext uri="{BB962C8B-B14F-4D97-AF65-F5344CB8AC3E}">
        <p14:creationId xmlns:p14="http://schemas.microsoft.com/office/powerpoint/2010/main" val="160476617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op de beuk zit een tor</a:t>
            </a:r>
          </a:p>
        </p:txBody>
      </p:sp>
    </p:spTree>
    <p:extLst>
      <p:ext uri="{BB962C8B-B14F-4D97-AF65-F5344CB8AC3E}">
        <p14:creationId xmlns:p14="http://schemas.microsoft.com/office/powerpoint/2010/main" val="212955634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de kies zit los</a:t>
            </a:r>
          </a:p>
        </p:txBody>
      </p:sp>
    </p:spTree>
    <p:extLst>
      <p:ext uri="{BB962C8B-B14F-4D97-AF65-F5344CB8AC3E}">
        <p14:creationId xmlns:p14="http://schemas.microsoft.com/office/powerpoint/2010/main" val="62518988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de raaf zit in de eik</a:t>
            </a:r>
          </a:p>
        </p:txBody>
      </p:sp>
    </p:spTree>
    <p:extLst>
      <p:ext uri="{BB962C8B-B14F-4D97-AF65-F5344CB8AC3E}">
        <p14:creationId xmlns:p14="http://schemas.microsoft.com/office/powerpoint/2010/main" val="349759262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ik kruip door de buis</a:t>
            </a:r>
          </a:p>
        </p:txBody>
      </p:sp>
    </p:spTree>
    <p:extLst>
      <p:ext uri="{BB962C8B-B14F-4D97-AF65-F5344CB8AC3E}">
        <p14:creationId xmlns:p14="http://schemas.microsoft.com/office/powerpoint/2010/main" val="3350568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/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ik verf met geel</a:t>
            </a:r>
          </a:p>
        </p:txBody>
      </p:sp>
    </p:spTree>
    <p:extLst>
      <p:ext uri="{BB962C8B-B14F-4D97-AF65-F5344CB8AC3E}">
        <p14:creationId xmlns:p14="http://schemas.microsoft.com/office/powerpoint/2010/main" val="116542910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ik graaf een kuil</a:t>
            </a:r>
          </a:p>
        </p:txBody>
      </p:sp>
    </p:spTree>
    <p:extLst>
      <p:ext uri="{BB962C8B-B14F-4D97-AF65-F5344CB8AC3E}">
        <p14:creationId xmlns:p14="http://schemas.microsoft.com/office/powerpoint/2010/main" val="56218139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6000" b="1" dirty="0">
                <a:latin typeface="Comic Sans MS"/>
                <a:cs typeface="Calibri Light"/>
              </a:rPr>
              <a:t>er zit een kras op de ruit</a:t>
            </a:r>
          </a:p>
        </p:txBody>
      </p:sp>
    </p:spTree>
    <p:extLst>
      <p:ext uri="{BB962C8B-B14F-4D97-AF65-F5344CB8AC3E}">
        <p14:creationId xmlns:p14="http://schemas.microsoft.com/office/powerpoint/2010/main" val="412365731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ik lust graag fruit</a:t>
            </a:r>
          </a:p>
        </p:txBody>
      </p:sp>
    </p:spTree>
    <p:extLst>
      <p:ext uri="{BB962C8B-B14F-4D97-AF65-F5344CB8AC3E}">
        <p14:creationId xmlns:p14="http://schemas.microsoft.com/office/powerpoint/2010/main" val="61037068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is de saus lauw</a:t>
            </a:r>
          </a:p>
        </p:txBody>
      </p:sp>
    </p:spTree>
    <p:extLst>
      <p:ext uri="{BB962C8B-B14F-4D97-AF65-F5344CB8AC3E}">
        <p14:creationId xmlns:p14="http://schemas.microsoft.com/office/powerpoint/2010/main" val="89745429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de rijst smaakt flauw</a:t>
            </a:r>
          </a:p>
        </p:txBody>
      </p:sp>
    </p:spTree>
    <p:extLst>
      <p:ext uri="{BB962C8B-B14F-4D97-AF65-F5344CB8AC3E}">
        <p14:creationId xmlns:p14="http://schemas.microsoft.com/office/powerpoint/2010/main" val="360567672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wat kruipt er uit het ei</a:t>
            </a:r>
          </a:p>
        </p:txBody>
      </p:sp>
    </p:spTree>
    <p:extLst>
      <p:ext uri="{BB962C8B-B14F-4D97-AF65-F5344CB8AC3E}">
        <p14:creationId xmlns:p14="http://schemas.microsoft.com/office/powerpoint/2010/main" val="48741081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het is druk op de weg</a:t>
            </a:r>
          </a:p>
        </p:txBody>
      </p:sp>
    </p:spTree>
    <p:extLst>
      <p:ext uri="{BB962C8B-B14F-4D97-AF65-F5344CB8AC3E}">
        <p14:creationId xmlns:p14="http://schemas.microsoft.com/office/powerpoint/2010/main" val="174464653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hein drukt op de knop</a:t>
            </a:r>
          </a:p>
        </p:txBody>
      </p:sp>
    </p:spTree>
    <p:extLst>
      <p:ext uri="{BB962C8B-B14F-4D97-AF65-F5344CB8AC3E}">
        <p14:creationId xmlns:p14="http://schemas.microsoft.com/office/powerpoint/2010/main" val="403498346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ik blaas een bel</a:t>
            </a:r>
          </a:p>
        </p:txBody>
      </p:sp>
    </p:spTree>
    <p:extLst>
      <p:ext uri="{BB962C8B-B14F-4D97-AF65-F5344CB8AC3E}">
        <p14:creationId xmlns:p14="http://schemas.microsoft.com/office/powerpoint/2010/main" val="346706440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zij blaast op een fluit</a:t>
            </a:r>
          </a:p>
        </p:txBody>
      </p:sp>
    </p:spTree>
    <p:extLst>
      <p:ext uri="{BB962C8B-B14F-4D97-AF65-F5344CB8AC3E}">
        <p14:creationId xmlns:p14="http://schemas.microsoft.com/office/powerpoint/2010/main" val="1229323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/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ik kijk met een oog</a:t>
            </a:r>
          </a:p>
        </p:txBody>
      </p:sp>
    </p:spTree>
    <p:extLst>
      <p:ext uri="{BB962C8B-B14F-4D97-AF65-F5344CB8AC3E}">
        <p14:creationId xmlns:p14="http://schemas.microsoft.com/office/powerpoint/2010/main" val="11800217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/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ik ruik een geur</a:t>
            </a:r>
          </a:p>
        </p:txBody>
      </p:sp>
    </p:spTree>
    <p:extLst>
      <p:ext uri="{BB962C8B-B14F-4D97-AF65-F5344CB8AC3E}">
        <p14:creationId xmlns:p14="http://schemas.microsoft.com/office/powerpoint/2010/main" val="316322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/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voel jij een tak </a:t>
            </a:r>
          </a:p>
        </p:txBody>
      </p:sp>
    </p:spTree>
    <p:extLst>
      <p:ext uri="{BB962C8B-B14F-4D97-AF65-F5344CB8AC3E}">
        <p14:creationId xmlns:p14="http://schemas.microsoft.com/office/powerpoint/2010/main" val="27090597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AA3D9B-2FE1-8D08-E712-FAFCE943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2356157"/>
            <a:ext cx="10515600" cy="1325563"/>
          </a:xfrm>
        </p:spPr>
        <p:txBody>
          <a:bodyPr/>
          <a:lstStyle/>
          <a:p>
            <a:pPr algn="ctr"/>
            <a:r>
              <a:rPr lang="nl-NL" sz="7200" b="1" dirty="0">
                <a:latin typeface="Comic Sans MS"/>
                <a:cs typeface="Calibri Light"/>
              </a:rPr>
              <a:t> dit is jouw soep</a:t>
            </a:r>
          </a:p>
        </p:txBody>
      </p:sp>
    </p:spTree>
    <p:extLst>
      <p:ext uri="{BB962C8B-B14F-4D97-AF65-F5344CB8AC3E}">
        <p14:creationId xmlns:p14="http://schemas.microsoft.com/office/powerpoint/2010/main" val="395062863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Breedbeeld</PresentationFormat>
  <Paragraphs>0</Paragraphs>
  <Slides>59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59</vt:i4>
      </vt:variant>
    </vt:vector>
  </HeadingPairs>
  <TitlesOfParts>
    <vt:vector size="60" baseType="lpstr">
      <vt:lpstr>Kantoorthema</vt:lpstr>
      <vt:lpstr>Kern 6</vt:lpstr>
      <vt:lpstr>Zinnen au-ui-ei-f-g</vt:lpstr>
      <vt:lpstr>wij gaan weer weg</vt:lpstr>
      <vt:lpstr>ik gil </vt:lpstr>
      <vt:lpstr>ik verf met geel</vt:lpstr>
      <vt:lpstr>ik kijk met een oog</vt:lpstr>
      <vt:lpstr>ik ruik een geur</vt:lpstr>
      <vt:lpstr>voel jij een tak </vt:lpstr>
      <vt:lpstr> dit is jouw soep</vt:lpstr>
      <vt:lpstr>pas op voor de rat</vt:lpstr>
      <vt:lpstr>de brug is heel hoog</vt:lpstr>
      <vt:lpstr>de poes likt haar staart</vt:lpstr>
      <vt:lpstr>ik voel jeuk op mijn rug</vt:lpstr>
      <vt:lpstr>de pauw is mooi</vt:lpstr>
      <vt:lpstr>ik zoek de baas</vt:lpstr>
      <vt:lpstr>de mees eet een pier</vt:lpstr>
      <vt:lpstr>dat vlees is rauw</vt:lpstr>
      <vt:lpstr>kom maar gauw hier</vt:lpstr>
      <vt:lpstr>de vos is in de buurt</vt:lpstr>
      <vt:lpstr>die saus is van paul</vt:lpstr>
      <vt:lpstr>een huis met een tuin</vt:lpstr>
      <vt:lpstr>au, mijn duim doet pijn</vt:lpstr>
      <vt:lpstr>ik lig lui op de bank</vt:lpstr>
      <vt:lpstr>de poes heeft een muis</vt:lpstr>
      <vt:lpstr>de teen van piet is dun</vt:lpstr>
      <vt:lpstr>de kous zit om mijn kuit</vt:lpstr>
      <vt:lpstr>de muis rent snel weg</vt:lpstr>
      <vt:lpstr>een koe kauwt heel vaak</vt:lpstr>
      <vt:lpstr>fien is heel lief</vt:lpstr>
      <vt:lpstr>de dief rent snel weg</vt:lpstr>
      <vt:lpstr>de duif vliegt hoog</vt:lpstr>
      <vt:lpstr>juf lijkt wel een fee</vt:lpstr>
      <vt:lpstr>mijn neef heet freek</vt:lpstr>
      <vt:lpstr>jou oor is doof</vt:lpstr>
      <vt:lpstr>de kou komt door de kier</vt:lpstr>
      <vt:lpstr>elk uur komt hij hier</vt:lpstr>
      <vt:lpstr>een brief van eef</vt:lpstr>
      <vt:lpstr>stef geeft een feest</vt:lpstr>
      <vt:lpstr>Sam pakt snel de bal</vt:lpstr>
      <vt:lpstr>er staat een geit in de wei</vt:lpstr>
      <vt:lpstr>wat een kei op het plein</vt:lpstr>
      <vt:lpstr>Wij gaan op reis</vt:lpstr>
      <vt:lpstr>de peer is rijp en dik</vt:lpstr>
      <vt:lpstr>Ik bouw een hok voor mijn rat.</vt:lpstr>
      <vt:lpstr>ik bel jou om vier uur</vt:lpstr>
      <vt:lpstr>op de beuk zit een tor</vt:lpstr>
      <vt:lpstr>de kies zit los</vt:lpstr>
      <vt:lpstr>de raaf zit in de eik</vt:lpstr>
      <vt:lpstr>ik kruip door de buis</vt:lpstr>
      <vt:lpstr>ik graaf een kuil</vt:lpstr>
      <vt:lpstr>er zit een kras op de ruit</vt:lpstr>
      <vt:lpstr>ik lust graag fruit</vt:lpstr>
      <vt:lpstr>is de saus lauw</vt:lpstr>
      <vt:lpstr>de rijst smaakt flauw</vt:lpstr>
      <vt:lpstr>wat kruipt er uit het ei</vt:lpstr>
      <vt:lpstr>het is druk op de weg</vt:lpstr>
      <vt:lpstr>hein drukt op de knop</vt:lpstr>
      <vt:lpstr>ik blaas een bel</vt:lpstr>
      <vt:lpstr>zij blaast op een fluit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/>
  <cp:lastModifiedBy/>
  <cp:revision>222</cp:revision>
  <dcterms:created xsi:type="dcterms:W3CDTF">2023-11-20T07:45:26Z</dcterms:created>
  <dcterms:modified xsi:type="dcterms:W3CDTF">2023-11-20T08:20:43Z</dcterms:modified>
</cp:coreProperties>
</file>