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0.xml" ContentType="application/vnd.openxmlformats-officedocument.presentationml.slide+xml"/>
  <Override PartName="/ppt/slides/slide81.xml" ContentType="application/vnd.openxmlformats-officedocument.presentationml.slide+xml"/>
  <Override PartName="/ppt/slides/slide80.xml" ContentType="application/vnd.openxmlformats-officedocument.presentationml.slide+xml"/>
  <Override PartName="/ppt/slides/slide79.xml" ContentType="application/vnd.openxmlformats-officedocument.presentationml.slide+xml"/>
  <Override PartName="/ppt/slides/slide78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8.xml" ContentType="application/vnd.openxmlformats-officedocument.presentationml.slide+xml"/>
  <Override PartName="/ppt/slides/slide87.xml" ContentType="application/vnd.openxmlformats-officedocument.presentationml.slide+xml"/>
  <Override PartName="/ppt/slides/slide86.xml" ContentType="application/vnd.openxmlformats-officedocument.presentationml.slide+xml"/>
  <Override PartName="/ppt/slides/slide85.xml" ContentType="application/vnd.openxmlformats-officedocument.presentationml.slide+xml"/>
  <Override PartName="/ppt/slides/slide77.xml" ContentType="application/vnd.openxmlformats-officedocument.presentationml.slide+xml"/>
  <Override PartName="/ppt/slides/slide76.xml" ContentType="application/vnd.openxmlformats-officedocument.presentationml.slide+xml"/>
  <Override PartName="/ppt/slides/slide75.xml" ContentType="application/vnd.openxmlformats-officedocument.presentationml.slide+xml"/>
  <Override PartName="/ppt/slides/slide68.xml" ContentType="application/vnd.openxmlformats-officedocument.presentationml.slide+xml"/>
  <Override PartName="/ppt/slides/slide67.xml" ContentType="application/vnd.openxmlformats-officedocument.presentationml.slide+xml"/>
  <Override PartName="/ppt/slides/slide66.xml" ContentType="application/vnd.openxmlformats-officedocument.presentationml.slide+xml"/>
  <Override PartName="/ppt/slides/slide65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108.xml" ContentType="application/vnd.openxmlformats-officedocument.presentationml.slide+xml"/>
  <Override PartName="/ppt/slides/slide107.xml" ContentType="application/vnd.openxmlformats-officedocument.presentationml.slide+xml"/>
  <Override PartName="/ppt/slides/slide106.xml" ContentType="application/vnd.openxmlformats-officedocument.presentationml.slide+xml"/>
  <Override PartName="/ppt/slides/slide105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5.xml" ContentType="application/vnd.openxmlformats-officedocument.presentationml.slide+xml"/>
  <Override PartName="/ppt/slides/slide114.xml" ContentType="application/vnd.openxmlformats-officedocument.presentationml.slide+xml"/>
  <Override PartName="/ppt/slides/slide113.xml" ContentType="application/vnd.openxmlformats-officedocument.presentationml.slide+xml"/>
  <Override PartName="/ppt/slides/slide112.xml" ContentType="application/vnd.openxmlformats-officedocument.presentationml.slide+xml"/>
  <Override PartName="/ppt/slides/slide104.xml" ContentType="application/vnd.openxmlformats-officedocument.presentationml.slide+xml"/>
  <Override PartName="/ppt/slides/slide103.xml" ContentType="application/vnd.openxmlformats-officedocument.presentationml.slide+xml"/>
  <Override PartName="/ppt/slides/slide102.xml" ContentType="application/vnd.openxmlformats-officedocument.presentationml.slide+xml"/>
  <Override PartName="/ppt/slides/slide95.xml" ContentType="application/vnd.openxmlformats-officedocument.presentationml.slide+xml"/>
  <Override PartName="/ppt/slides/slide94.xml" ContentType="application/vnd.openxmlformats-officedocument.presentationml.slide+xml"/>
  <Override PartName="/ppt/slides/slide93.xml" ContentType="application/vnd.openxmlformats-officedocument.presentationml.slide+xml"/>
  <Override PartName="/ppt/slides/slide92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64.xml" ContentType="application/vnd.openxmlformats-officedocument.presentationml.slide+xml"/>
  <Override PartName="/ppt/slides/slide63.xml" ContentType="application/vnd.openxmlformats-officedocument.presentationml.slide+xml"/>
  <Override PartName="/ppt/slides/slide62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25.xml" ContentType="application/vnd.openxmlformats-officedocument.presentationml.slide+xml"/>
  <Override PartName="/ppt/slides/slide24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4.xml" ContentType="application/vnd.openxmlformats-officedocument.presentationml.slide+xml"/>
  <Override PartName="/ppt/slides/slide33.xml" ContentType="application/vnd.openxmlformats-officedocument.presentationml.slide+xml"/>
  <Override PartName="/ppt/slides/slide32.xml" ContentType="application/vnd.openxmlformats-officedocument.presentationml.slide+xml"/>
  <Override PartName="/ppt/slides/slide31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54.xml" ContentType="application/vnd.openxmlformats-officedocument.presentationml.slide+xml"/>
  <Override PartName="/ppt/slides/slide53.xml" ContentType="application/vnd.openxmlformats-officedocument.presentationml.slide+xml"/>
  <Override PartName="/ppt/slides/slide52.xml" ContentType="application/vnd.openxmlformats-officedocument.presentationml.slide+xml"/>
  <Override PartName="/ppt/slides/slide51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61.xml" ContentType="application/vnd.openxmlformats-officedocument.presentationml.slide+xml"/>
  <Override PartName="/ppt/slides/slide60.xml" ContentType="application/vnd.openxmlformats-officedocument.presentationml.slide+xml"/>
  <Override PartName="/ppt/slides/slide59.xml" ContentType="application/vnd.openxmlformats-officedocument.presentationml.slide+xml"/>
  <Override PartName="/ppt/slides/slide58.xml" ContentType="application/vnd.openxmlformats-officedocument.presentationml.slide+xml"/>
  <Override PartName="/ppt/slides/slide50.xml" ContentType="application/vnd.openxmlformats-officedocument.presentationml.slide+xml"/>
  <Override PartName="/ppt/slides/slide49.xml" ContentType="application/vnd.openxmlformats-officedocument.presentationml.slide+xml"/>
  <Override PartName="/ppt/slides/slide48.xml" ContentType="application/vnd.openxmlformats-officedocument.presentationml.slide+xml"/>
  <Override PartName="/ppt/slides/slide41.xml" ContentType="application/vnd.openxmlformats-officedocument.presentationml.slide+xml"/>
  <Override PartName="/ppt/slides/slide40.xml" ContentType="application/vnd.openxmlformats-officedocument.presentationml.slide+xml"/>
  <Override PartName="/ppt/slides/slide39.xml" ContentType="application/vnd.openxmlformats-officedocument.presentationml.slide+xml"/>
  <Override PartName="/ppt/slides/slide38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83.xml" ContentType="application/vnd.openxmlformats-officedocument.presentationml.slide+xml"/>
  <Override PartName="/ppt/slides/slide182.xml" ContentType="application/vnd.openxmlformats-officedocument.presentationml.slide+xml"/>
  <Override PartName="/ppt/slides/slide181.xml" ContentType="application/vnd.openxmlformats-officedocument.presentationml.slide+xml"/>
  <Override PartName="/ppt/slides/slide180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79.xml" ContentType="application/vnd.openxmlformats-officedocument.presentationml.slide+xml"/>
  <Override PartName="/ppt/slides/slide178.xml" ContentType="application/vnd.openxmlformats-officedocument.presentationml.slide+xml"/>
  <Override PartName="/ppt/slides/slide17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9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205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204.xml" ContentType="application/vnd.openxmlformats-officedocument.presentationml.slide+xml"/>
  <Override PartName="/ppt/slides/slide203.xml" ContentType="application/vnd.openxmlformats-officedocument.presentationml.slide+xml"/>
  <Override PartName="/ppt/slides/slide20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167.xml" ContentType="application/vnd.openxmlformats-officedocument.presentationml.slide+xml"/>
  <Override PartName="/ppt/slides/slide171.xml" ContentType="application/vnd.openxmlformats-officedocument.presentationml.slide+xml"/>
  <Override PartName="/ppt/slides/slide165.xml" ContentType="application/vnd.openxmlformats-officedocument.presentationml.slide+xml"/>
  <Override PartName="/ppt/slides/slide134.xml" ContentType="application/vnd.openxmlformats-officedocument.presentationml.slide+xml"/>
  <Override PartName="/ppt/slides/slide133.xml" ContentType="application/vnd.openxmlformats-officedocument.presentationml.slide+xml"/>
  <Override PartName="/ppt/slides/slide132.xml" ContentType="application/vnd.openxmlformats-officedocument.presentationml.slide+xml"/>
  <Override PartName="/ppt/slides/slide131.xml" ContentType="application/vnd.openxmlformats-officedocument.presentationml.slide+xml"/>
  <Override PartName="/ppt/slides/slide135.xml" ContentType="application/vnd.openxmlformats-officedocument.presentationml.slide+xml"/>
  <Override PartName="/ppt/slides/slide16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30.xml" ContentType="application/vnd.openxmlformats-officedocument.presentationml.slide+xml"/>
  <Override PartName="/ppt/slides/slide129.xml" ContentType="application/vnd.openxmlformats-officedocument.presentationml.slide+xml"/>
  <Override PartName="/ppt/slides/slide12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41.xml" ContentType="application/vnd.openxmlformats-officedocument.presentationml.slide+xml"/>
  <Override PartName="/ppt/slides/slide136.xml" ContentType="application/vnd.openxmlformats-officedocument.presentationml.slide+xml"/>
  <Override PartName="/ppt/slides/slide143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42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55.xml" ContentType="application/vnd.openxmlformats-officedocument.presentationml.slide+xml"/>
  <Override PartName="/ppt/slides/slide159.xml" ContentType="application/vnd.openxmlformats-officedocument.presentationml.slide+xml"/>
  <Override PartName="/ppt/slides/slide15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54.xml" ContentType="application/vnd.openxmlformats-officedocument.presentationml.slide+xml"/>
  <Override PartName="/ppt/slides/slide149.xml" ContentType="application/vnd.openxmlformats-officedocument.presentationml.slide+xml"/>
  <Override PartName="/ppt/slides/slide152.xml" ContentType="application/vnd.openxmlformats-officedocument.presentationml.slide+xml"/>
  <Override PartName="/ppt/slides/slide148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7" r:id="rId2"/>
    <p:sldId id="318" r:id="rId3"/>
    <p:sldId id="319" r:id="rId4"/>
    <p:sldId id="320" r:id="rId5"/>
    <p:sldId id="321" r:id="rId6"/>
    <p:sldId id="322" r:id="rId7"/>
    <p:sldId id="323" r:id="rId8"/>
    <p:sldId id="324" r:id="rId9"/>
    <p:sldId id="325" r:id="rId10"/>
    <p:sldId id="326" r:id="rId11"/>
    <p:sldId id="327" r:id="rId12"/>
    <p:sldId id="328" r:id="rId13"/>
    <p:sldId id="329" r:id="rId14"/>
    <p:sldId id="330" r:id="rId15"/>
    <p:sldId id="331" r:id="rId16"/>
    <p:sldId id="332" r:id="rId17"/>
    <p:sldId id="333" r:id="rId18"/>
    <p:sldId id="334" r:id="rId19"/>
    <p:sldId id="335" r:id="rId20"/>
    <p:sldId id="336" r:id="rId21"/>
    <p:sldId id="337" r:id="rId22"/>
    <p:sldId id="338" r:id="rId23"/>
    <p:sldId id="339" r:id="rId24"/>
    <p:sldId id="340" r:id="rId25"/>
    <p:sldId id="341" r:id="rId26"/>
    <p:sldId id="342" r:id="rId27"/>
    <p:sldId id="343" r:id="rId28"/>
    <p:sldId id="344" r:id="rId29"/>
    <p:sldId id="345" r:id="rId30"/>
    <p:sldId id="346" r:id="rId31"/>
    <p:sldId id="347" r:id="rId32"/>
    <p:sldId id="348" r:id="rId33"/>
    <p:sldId id="349" r:id="rId34"/>
    <p:sldId id="350" r:id="rId35"/>
    <p:sldId id="351" r:id="rId36"/>
    <p:sldId id="256" r:id="rId37"/>
    <p:sldId id="257" r:id="rId38"/>
    <p:sldId id="258" r:id="rId39"/>
    <p:sldId id="259" r:id="rId40"/>
    <p:sldId id="260" r:id="rId41"/>
    <p:sldId id="261" r:id="rId42"/>
    <p:sldId id="262" r:id="rId43"/>
    <p:sldId id="263" r:id="rId44"/>
    <p:sldId id="264" r:id="rId45"/>
    <p:sldId id="265" r:id="rId46"/>
    <p:sldId id="266" r:id="rId47"/>
    <p:sldId id="267" r:id="rId48"/>
    <p:sldId id="268" r:id="rId49"/>
    <p:sldId id="269" r:id="rId50"/>
    <p:sldId id="270" r:id="rId51"/>
    <p:sldId id="271" r:id="rId52"/>
    <p:sldId id="272" r:id="rId53"/>
    <p:sldId id="273" r:id="rId54"/>
    <p:sldId id="274" r:id="rId55"/>
    <p:sldId id="275" r:id="rId56"/>
    <p:sldId id="276" r:id="rId57"/>
    <p:sldId id="277" r:id="rId58"/>
    <p:sldId id="278" r:id="rId59"/>
    <p:sldId id="279" r:id="rId60"/>
    <p:sldId id="280" r:id="rId61"/>
    <p:sldId id="281" r:id="rId62"/>
    <p:sldId id="282" r:id="rId63"/>
    <p:sldId id="283" r:id="rId64"/>
    <p:sldId id="284" r:id="rId65"/>
    <p:sldId id="285" r:id="rId66"/>
    <p:sldId id="286" r:id="rId67"/>
    <p:sldId id="287" r:id="rId68"/>
    <p:sldId id="288" r:id="rId69"/>
    <p:sldId id="289" r:id="rId70"/>
    <p:sldId id="290" r:id="rId71"/>
    <p:sldId id="291" r:id="rId72"/>
    <p:sldId id="292" r:id="rId73"/>
    <p:sldId id="293" r:id="rId74"/>
    <p:sldId id="294" r:id="rId75"/>
    <p:sldId id="295" r:id="rId76"/>
    <p:sldId id="296" r:id="rId77"/>
    <p:sldId id="297" r:id="rId78"/>
    <p:sldId id="298" r:id="rId79"/>
    <p:sldId id="299" r:id="rId80"/>
    <p:sldId id="300" r:id="rId81"/>
    <p:sldId id="301" r:id="rId82"/>
    <p:sldId id="302" r:id="rId83"/>
    <p:sldId id="303" r:id="rId84"/>
    <p:sldId id="304" r:id="rId85"/>
    <p:sldId id="305" r:id="rId86"/>
    <p:sldId id="306" r:id="rId87"/>
    <p:sldId id="307" r:id="rId88"/>
    <p:sldId id="308" r:id="rId89"/>
    <p:sldId id="309" r:id="rId90"/>
    <p:sldId id="310" r:id="rId91"/>
    <p:sldId id="311" r:id="rId92"/>
    <p:sldId id="312" r:id="rId93"/>
    <p:sldId id="313" r:id="rId94"/>
    <p:sldId id="314" r:id="rId95"/>
    <p:sldId id="315" r:id="rId96"/>
    <p:sldId id="316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  <p:sldId id="364" r:id="rId110"/>
    <p:sldId id="365" r:id="rId111"/>
    <p:sldId id="366" r:id="rId112"/>
    <p:sldId id="367" r:id="rId113"/>
    <p:sldId id="368" r:id="rId114"/>
    <p:sldId id="369" r:id="rId115"/>
    <p:sldId id="370" r:id="rId116"/>
    <p:sldId id="371" r:id="rId117"/>
    <p:sldId id="372" r:id="rId118"/>
    <p:sldId id="373" r:id="rId119"/>
    <p:sldId id="374" r:id="rId120"/>
    <p:sldId id="375" r:id="rId121"/>
    <p:sldId id="376" r:id="rId122"/>
    <p:sldId id="377" r:id="rId123"/>
    <p:sldId id="378" r:id="rId124"/>
    <p:sldId id="379" r:id="rId125"/>
    <p:sldId id="380" r:id="rId126"/>
    <p:sldId id="381" r:id="rId127"/>
    <p:sldId id="382" r:id="rId128"/>
    <p:sldId id="383" r:id="rId129"/>
    <p:sldId id="384" r:id="rId130"/>
    <p:sldId id="385" r:id="rId131"/>
    <p:sldId id="386" r:id="rId132"/>
    <p:sldId id="387" r:id="rId133"/>
    <p:sldId id="388" r:id="rId134"/>
    <p:sldId id="389" r:id="rId135"/>
    <p:sldId id="390" r:id="rId136"/>
    <p:sldId id="391" r:id="rId137"/>
    <p:sldId id="392" r:id="rId138"/>
    <p:sldId id="393" r:id="rId139"/>
    <p:sldId id="394" r:id="rId140"/>
    <p:sldId id="395" r:id="rId141"/>
    <p:sldId id="396" r:id="rId142"/>
    <p:sldId id="397" r:id="rId143"/>
    <p:sldId id="398" r:id="rId144"/>
    <p:sldId id="399" r:id="rId145"/>
    <p:sldId id="400" r:id="rId146"/>
    <p:sldId id="401" r:id="rId147"/>
    <p:sldId id="402" r:id="rId148"/>
    <p:sldId id="403" r:id="rId149"/>
    <p:sldId id="404" r:id="rId150"/>
    <p:sldId id="405" r:id="rId151"/>
    <p:sldId id="406" r:id="rId152"/>
    <p:sldId id="407" r:id="rId153"/>
    <p:sldId id="408" r:id="rId154"/>
    <p:sldId id="409" r:id="rId155"/>
    <p:sldId id="410" r:id="rId156"/>
    <p:sldId id="411" r:id="rId157"/>
    <p:sldId id="412" r:id="rId158"/>
    <p:sldId id="413" r:id="rId159"/>
    <p:sldId id="414" r:id="rId160"/>
    <p:sldId id="415" r:id="rId161"/>
    <p:sldId id="416" r:id="rId162"/>
    <p:sldId id="417" r:id="rId163"/>
    <p:sldId id="418" r:id="rId164"/>
    <p:sldId id="419" r:id="rId165"/>
    <p:sldId id="420" r:id="rId166"/>
    <p:sldId id="421" r:id="rId167"/>
    <p:sldId id="422" r:id="rId168"/>
    <p:sldId id="423" r:id="rId169"/>
    <p:sldId id="424" r:id="rId170"/>
    <p:sldId id="425" r:id="rId171"/>
    <p:sldId id="426" r:id="rId172"/>
    <p:sldId id="427" r:id="rId173"/>
    <p:sldId id="428" r:id="rId174"/>
    <p:sldId id="429" r:id="rId175"/>
    <p:sldId id="430" r:id="rId176"/>
    <p:sldId id="431" r:id="rId177"/>
    <p:sldId id="432" r:id="rId178"/>
    <p:sldId id="433" r:id="rId179"/>
    <p:sldId id="434" r:id="rId180"/>
    <p:sldId id="435" r:id="rId181"/>
    <p:sldId id="436" r:id="rId182"/>
    <p:sldId id="437" r:id="rId183"/>
    <p:sldId id="438" r:id="rId184"/>
    <p:sldId id="439" r:id="rId185"/>
    <p:sldId id="440" r:id="rId186"/>
    <p:sldId id="441" r:id="rId187"/>
    <p:sldId id="442" r:id="rId188"/>
    <p:sldId id="443" r:id="rId189"/>
    <p:sldId id="444" r:id="rId190"/>
    <p:sldId id="445" r:id="rId191"/>
    <p:sldId id="446" r:id="rId192"/>
    <p:sldId id="447" r:id="rId193"/>
    <p:sldId id="448" r:id="rId194"/>
    <p:sldId id="449" r:id="rId195"/>
    <p:sldId id="450" r:id="rId196"/>
    <p:sldId id="451" r:id="rId197"/>
    <p:sldId id="452" r:id="rId198"/>
    <p:sldId id="453" r:id="rId199"/>
    <p:sldId id="454" r:id="rId200"/>
    <p:sldId id="455" r:id="rId201"/>
    <p:sldId id="456" r:id="rId202"/>
    <p:sldId id="457" r:id="rId203"/>
    <p:sldId id="458" r:id="rId204"/>
    <p:sldId id="459" r:id="rId205"/>
    <p:sldId id="460" r:id="rId20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02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7" Type="http://schemas.openxmlformats.org/officeDocument/2006/relationships/presProps" Target="presProps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141" Type="http://schemas.openxmlformats.org/officeDocument/2006/relationships/slide" Target="slides/slide140.xml"/><Relationship Id="rId7" Type="http://schemas.openxmlformats.org/officeDocument/2006/relationships/slide" Target="slides/slide6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4" Type="http://schemas.openxmlformats.org/officeDocument/2006/relationships/slide" Target="slides/slide23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31" Type="http://schemas.openxmlformats.org/officeDocument/2006/relationships/slide" Target="slides/slide130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208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189" Type="http://schemas.openxmlformats.org/officeDocument/2006/relationships/slide" Target="slides/slide188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slide" Target="slides/slide194.xml"/><Relationship Id="rId209" Type="http://schemas.openxmlformats.org/officeDocument/2006/relationships/theme" Target="theme/theme1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10" Type="http://schemas.openxmlformats.org/officeDocument/2006/relationships/tableStyles" Target="tableStyles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11" Type="http://schemas.openxmlformats.org/officeDocument/2006/relationships/customXml" Target="../customXml/item1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201" Type="http://schemas.openxmlformats.org/officeDocument/2006/relationships/slide" Target="slides/slide200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212" Type="http://schemas.openxmlformats.org/officeDocument/2006/relationships/customXml" Target="../customXml/item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202" Type="http://schemas.openxmlformats.org/officeDocument/2006/relationships/slide" Target="slides/slide201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13" Type="http://schemas.openxmlformats.org/officeDocument/2006/relationships/customXml" Target="../customXml/item3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115" Type="http://schemas.openxmlformats.org/officeDocument/2006/relationships/slide" Target="slides/slide114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86780-A2F7-4F6D-BA10-E366198FF6C9}" type="datetimeFigureOut">
              <a:rPr lang="nl-NL" smtClean="0"/>
              <a:t>11-9-2019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A5200-4D3A-4659-9111-AC1581DF843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79680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86780-A2F7-4F6D-BA10-E366198FF6C9}" type="datetimeFigureOut">
              <a:rPr lang="nl-NL" smtClean="0"/>
              <a:t>11-9-2019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A5200-4D3A-4659-9111-AC1581DF843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1582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86780-A2F7-4F6D-BA10-E366198FF6C9}" type="datetimeFigureOut">
              <a:rPr lang="nl-NL" smtClean="0"/>
              <a:t>11-9-2019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A5200-4D3A-4659-9111-AC1581DF843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96525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86780-A2F7-4F6D-BA10-E366198FF6C9}" type="datetimeFigureOut">
              <a:rPr lang="nl-NL" smtClean="0"/>
              <a:t>11-9-2019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A5200-4D3A-4659-9111-AC1581DF843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59147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86780-A2F7-4F6D-BA10-E366198FF6C9}" type="datetimeFigureOut">
              <a:rPr lang="nl-NL" smtClean="0"/>
              <a:t>11-9-2019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A5200-4D3A-4659-9111-AC1581DF843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8024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86780-A2F7-4F6D-BA10-E366198FF6C9}" type="datetimeFigureOut">
              <a:rPr lang="nl-NL" smtClean="0"/>
              <a:t>11-9-2019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A5200-4D3A-4659-9111-AC1581DF843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45020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86780-A2F7-4F6D-BA10-E366198FF6C9}" type="datetimeFigureOut">
              <a:rPr lang="nl-NL" smtClean="0"/>
              <a:t>11-9-2019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A5200-4D3A-4659-9111-AC1581DF843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53112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86780-A2F7-4F6D-BA10-E366198FF6C9}" type="datetimeFigureOut">
              <a:rPr lang="nl-NL" smtClean="0"/>
              <a:t>11-9-2019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A5200-4D3A-4659-9111-AC1581DF843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23889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86780-A2F7-4F6D-BA10-E366198FF6C9}" type="datetimeFigureOut">
              <a:rPr lang="nl-NL" smtClean="0"/>
              <a:t>11-9-2019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A5200-4D3A-4659-9111-AC1581DF843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1158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86780-A2F7-4F6D-BA10-E366198FF6C9}" type="datetimeFigureOut">
              <a:rPr lang="nl-NL" smtClean="0"/>
              <a:t>11-9-2019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A5200-4D3A-4659-9111-AC1581DF843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04353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86780-A2F7-4F6D-BA10-E366198FF6C9}" type="datetimeFigureOut">
              <a:rPr lang="nl-NL" smtClean="0"/>
              <a:t>11-9-2019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A5200-4D3A-4659-9111-AC1581DF843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16094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7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486780-A2F7-4F6D-BA10-E366198FF6C9}" type="datetimeFigureOut">
              <a:rPr lang="nl-NL" smtClean="0"/>
              <a:t>11-9-2019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9A5200-4D3A-4659-9111-AC1581DF843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3606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97591" y="2563041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nl-NL" sz="30000" b="1" dirty="0" smtClean="0"/>
              <a:t>huis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2527531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62914" y="296004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hek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619469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5865" y="267995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hek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1767805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20579" y="286119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hik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2620270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1724" y="262229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hok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265159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31109" y="283647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zoen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1306255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4632" y="300947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zijn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2590338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97011" y="287766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zon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2641747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9389" y="286942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tak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4183630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871" y="291061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dak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3788499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46438" y="286942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zak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1358434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02957" y="258934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hak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1308454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13487" y="293533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hem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1007250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9962" y="265524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mat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2861093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05248" y="276233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wat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3989787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1725" y="2712909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dat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3072715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97010" y="272114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kat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1087160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8773" y="275409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hak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3376055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1724" y="270467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hap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2404224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46438" y="275409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ham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2434276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04102" y="2787049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err="1" smtClean="0"/>
              <a:t>han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377612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9390" y="279528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pap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1443876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20578" y="263876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pak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2543871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9389" y="286942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hen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595740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8773" y="281176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pan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4151670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9389" y="284471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pas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42921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8773" y="286942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tas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63101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9919" y="284471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pas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4218276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39346" y="277881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kas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1549825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11195" y="286119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bas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4013075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46438" y="275409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hop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2465899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87627" y="269643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hap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3905145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05248" y="2712909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hoop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4287966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1681" y="266348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moet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2998110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64060" y="268819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haar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1959642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31108" y="272938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mat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2385362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13487" y="289414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meet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1065811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73443" y="280352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kam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2301719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72297" y="270467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kim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877884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8773" y="277881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kom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2119419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46438" y="239987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boek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197071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53529" y="265524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bok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1342154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0535" y="2902379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bak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2893242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28816" y="246577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kip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176291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48729" y="249048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kop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1554393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45292" y="279528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heer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1377792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870" y="261405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kap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3769412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1767" y="269643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mus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1909027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40491" y="267172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dus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266063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46438" y="298475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zus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3860755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5822" y="265524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hut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171223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72298" y="269643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put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3130653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20579" y="267172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dut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218835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8773" y="286119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hut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80517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05248" y="293533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het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882055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13486" y="277057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heet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3110821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1725" y="287766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hoor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3465098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870" y="261405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pik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347678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9389" y="265524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puk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611153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72297" y="263876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pak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79936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04103" y="263876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pet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817041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74586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put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4214024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64059" y="270467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pit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2021400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8773" y="281176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kin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474363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1152" y="277057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kan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2892863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65206" y="267172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koen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3981593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871" y="281176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kun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3770894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47584" y="275409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hor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1516906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13487" y="269643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boos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598629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5822" y="280352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bus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995755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06394" y="272938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bes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1728537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1725" y="254815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bos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1713650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06395" y="268819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dan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182625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5822" y="284471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doen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3545986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9389" y="281176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dun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1958261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94719" y="296004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err="1" smtClean="0"/>
              <a:t>daan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2653332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0535" y="287766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mis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3107402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13486" y="286942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mes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1133435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97011" y="268819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zoek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2900935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1151" y="308361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mus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2094219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54675" y="296004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mos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294219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2341" y="275409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poot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175951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5865" y="278705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pet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4058168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97010" y="291885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pit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957830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45292" y="288590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put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4000976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94719" y="270467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hijs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3628471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37054" y="295180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tak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371497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43000" y="305066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haak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15778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46438" y="274586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bot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3819939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0535" y="289414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boek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494625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02956" y="275409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weeg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3862333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1724" y="292709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mus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927552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4035" y="265532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het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1133436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54675" y="286942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zak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3926547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1724" y="280352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hijs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202979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31109" y="291061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mot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2353904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47584" y="272938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heg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2158700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62913" y="2976519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kop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1508468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8773" y="280352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tik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1425596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5864" y="266348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man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2640693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47584" y="277881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doek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2936980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13487" y="280352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bus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3629894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46437" y="281176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voet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3851688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1724" y="269643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hok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2013073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13486" y="267995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wen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1014534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46437" y="278705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bij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1386785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4632" y="289414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haar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1025955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62914" y="257286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rok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3912042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13487" y="282823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hen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2010713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46438" y="282823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pop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2903723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62914" y="286942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weer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366836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70005" y="2828239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haas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195830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9389" y="258110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hoek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4114721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46438" y="285295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hek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2896087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28816" y="294356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hoek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218296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53530" y="291061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wijn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147730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87627" y="285295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put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1608871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78243" y="2597579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wit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2971315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37054" y="264700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hak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1702956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9963" y="256462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/>
              <a:t>z</a:t>
            </a:r>
            <a:r>
              <a:rPr lang="nl-NL" sz="30000" b="1" dirty="0" smtClean="0"/>
              <a:t>ij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410307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0535" y="251520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bij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669194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98157" y="263876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hij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822708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54675" y="281176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pet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4009958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5864" y="2712909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net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3595287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46437" y="2597579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het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2291883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9962" y="265524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vaas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4007922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9389" y="287766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haas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20730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87627" y="268819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kaas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2552253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1767" y="280352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hees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591520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2340" y="263053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aan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4291033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9389" y="2638769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haan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3810207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19432" y="268819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baan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410427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78243" y="2902379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ik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4164815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0535" y="277057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tik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2418715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04103" y="2778812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nl-NL" sz="30000" b="1" dirty="0" smtClean="0"/>
              <a:t>hik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3711866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2857500" y="863600"/>
            <a:ext cx="7073900" cy="4775199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weg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4106089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2857500" y="863600"/>
            <a:ext cx="7073900" cy="4775199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wet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972372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2857500" y="863600"/>
            <a:ext cx="7073900" cy="4775199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wek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1600466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943100" y="879929"/>
            <a:ext cx="8935357" cy="4775199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weet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3811084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47584" y="282823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hijs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2731222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2204357" y="863600"/>
            <a:ext cx="8474529" cy="4775199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wees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1590262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616529" y="879929"/>
            <a:ext cx="9372599" cy="4775199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ween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2959792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2857500" y="863600"/>
            <a:ext cx="7073900" cy="4775199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win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164100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2857500" y="863600"/>
            <a:ext cx="7073900" cy="4775199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wit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1044179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2857500" y="863600"/>
            <a:ext cx="7073900" cy="4775199"/>
          </a:xfrm>
        </p:spPr>
        <p:txBody>
          <a:bodyPr>
            <a:noAutofit/>
          </a:bodyPr>
          <a:lstStyle/>
          <a:p>
            <a:r>
              <a:rPr lang="nl-NL" sz="30000" b="1" dirty="0" err="1" smtClean="0"/>
              <a:t>wim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248219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2857500" y="863600"/>
            <a:ext cx="7073900" cy="4775199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weg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3830911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2857500" y="863600"/>
            <a:ext cx="7073900" cy="4775199"/>
          </a:xfrm>
        </p:spPr>
        <p:txBody>
          <a:bodyPr>
            <a:noAutofit/>
          </a:bodyPr>
          <a:lstStyle/>
          <a:p>
            <a:r>
              <a:rPr lang="nl-NL" sz="30000" b="1" dirty="0"/>
              <a:t>h</a:t>
            </a:r>
            <a:r>
              <a:rPr lang="nl-NL" sz="30000" b="1" dirty="0" smtClean="0"/>
              <a:t>eg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1216519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2857500" y="863600"/>
            <a:ext cx="7073900" cy="4775199"/>
          </a:xfrm>
        </p:spPr>
        <p:txBody>
          <a:bodyPr>
            <a:noAutofit/>
          </a:bodyPr>
          <a:lstStyle/>
          <a:p>
            <a:r>
              <a:rPr lang="nl-NL" sz="30000" b="1" dirty="0"/>
              <a:t>z</a:t>
            </a:r>
            <a:r>
              <a:rPr lang="nl-NL" sz="30000" b="1" dirty="0" smtClean="0"/>
              <a:t>eg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3879745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616529" y="879929"/>
            <a:ext cx="9372599" cy="4775199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weet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3878320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2302330" y="879929"/>
            <a:ext cx="6923314" cy="4775199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wet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821730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9389" y="2597579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haas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1567407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3314702" y="863600"/>
            <a:ext cx="6923314" cy="4775199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wit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4033834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2302329" y="879929"/>
            <a:ext cx="7396841" cy="4775199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naar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2996542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2302329" y="879929"/>
            <a:ext cx="7903028" cy="4775199"/>
          </a:xfrm>
        </p:spPr>
        <p:txBody>
          <a:bodyPr>
            <a:noAutofit/>
          </a:bodyPr>
          <a:lstStyle/>
          <a:p>
            <a:r>
              <a:rPr lang="nl-NL" sz="30000" b="1" dirty="0"/>
              <a:t>w</a:t>
            </a:r>
            <a:r>
              <a:rPr lang="nl-NL" sz="30000" b="1" dirty="0" smtClean="0"/>
              <a:t>aar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738545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2302329" y="879929"/>
            <a:ext cx="7903028" cy="4775199"/>
          </a:xfrm>
        </p:spPr>
        <p:txBody>
          <a:bodyPr>
            <a:noAutofit/>
          </a:bodyPr>
          <a:lstStyle/>
          <a:p>
            <a:r>
              <a:rPr lang="nl-NL" sz="30000" b="1" dirty="0" smtClean="0"/>
              <a:t>haar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1045871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2302328" y="879929"/>
            <a:ext cx="8376557" cy="4775199"/>
          </a:xfrm>
        </p:spPr>
        <p:txBody>
          <a:bodyPr>
            <a:noAutofit/>
          </a:bodyPr>
          <a:lstStyle/>
          <a:p>
            <a:r>
              <a:rPr lang="nl-NL" sz="30000" b="1" dirty="0"/>
              <a:t>m</a:t>
            </a:r>
            <a:r>
              <a:rPr lang="nl-NL" sz="30000" b="1" dirty="0" smtClean="0"/>
              <a:t>aar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2673814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1724" y="305889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hij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2602466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54676" y="2737623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nl-NL" sz="30000" b="1" dirty="0" smtClean="0"/>
              <a:t>wij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965606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97011" y="294356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zij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1001136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870" y="272938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bij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2183016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871" y="305889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ijs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3250158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97011" y="281720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haar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1285477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671719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wijs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19614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05249" y="296004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hijs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285694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98157" y="282000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sijs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4256102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9919" y="289414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boon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4096915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1725" y="263876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zoon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518605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9962" y="287766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toon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2292602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33617" y="262229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woon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1862677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8773" y="282823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mijn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1023219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69643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zijn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2661838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54676" y="276233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pijn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3610907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64060" y="265524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haan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3203891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11195" y="275409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wijn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1031368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45292" y="279528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bos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1247651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68860" y="272938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bot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979834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70006" y="266348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bon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3923416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27671" y="2787049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bok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1819906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0535" y="280352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sok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14876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06395" y="291885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rok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3913476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0536" y="288590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bok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2688253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13486" y="276233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hok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2268141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04103" y="277881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mop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3125063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9962" y="289414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haak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2460313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97011" y="286942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top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2447823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1151" y="275409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sop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311791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0535" y="275409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pop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732754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28816" y="273762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mos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2081549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86481" y="267995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mot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1522930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28816" y="274586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mop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3312218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0535" y="273762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mok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2007862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60622" y="265524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ton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4108736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1681" y="295180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zon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1072038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2341" y="302594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bon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2101320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14633" y="277057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het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176811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72297" y="274586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kon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3804740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870" y="276233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boos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391691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78243" y="296004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bos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983764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2341" y="270467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bes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240795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79389" y="277881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boot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3575971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861189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nl-NL" sz="30000" b="1" dirty="0" smtClean="0"/>
              <a:t>bot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1218028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87627" y="279528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beet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4069518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04103" y="277057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vis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2706444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28816" y="279528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vos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4228022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70005" y="277057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nl-NL" sz="30000" b="1" dirty="0" smtClean="0"/>
              <a:t>vaas</a:t>
            </a:r>
            <a:endParaRPr lang="nl-NL" sz="30000" b="1" dirty="0"/>
          </a:p>
        </p:txBody>
      </p:sp>
    </p:spTree>
    <p:extLst>
      <p:ext uri="{BB962C8B-B14F-4D97-AF65-F5344CB8AC3E}">
        <p14:creationId xmlns:p14="http://schemas.microsoft.com/office/powerpoint/2010/main" val="1982286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/>
    </mc:Choice>
    <mc:Fallback xmlns="">
      <p:transition spd="slow" advClick="0" advTm="4000"/>
    </mc:Fallback>
  </mc:AlternateContent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65C0ABC4E6CB43945003877A6ED707" ma:contentTypeVersion="2" ma:contentTypeDescription="Een nieuw document maken." ma:contentTypeScope="" ma:versionID="53fc0b37fca09b941a5504375dc71214">
  <xsd:schema xmlns:xsd="http://www.w3.org/2001/XMLSchema" xmlns:xs="http://www.w3.org/2001/XMLSchema" xmlns:p="http://schemas.microsoft.com/office/2006/metadata/properties" xmlns:ns2="037a31ff-98c7-4cd8-9e73-5aa7b1f4c29a" targetNamespace="http://schemas.microsoft.com/office/2006/metadata/properties" ma:root="true" ma:fieldsID="af52ef0e0e7d055a519304d1468f92f7" ns2:_="">
    <xsd:import namespace="037a31ff-98c7-4cd8-9e73-5aa7b1f4c29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7a31ff-98c7-4cd8-9e73-5aa7b1f4c2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E463A4D-6519-40B0-B1CF-382333D21AE9}"/>
</file>

<file path=customXml/itemProps2.xml><?xml version="1.0" encoding="utf-8"?>
<ds:datastoreItem xmlns:ds="http://schemas.openxmlformats.org/officeDocument/2006/customXml" ds:itemID="{9550A831-397C-4639-8306-D23FF4E433EE}"/>
</file>

<file path=customXml/itemProps3.xml><?xml version="1.0" encoding="utf-8"?>
<ds:datastoreItem xmlns:ds="http://schemas.openxmlformats.org/officeDocument/2006/customXml" ds:itemID="{7798A0AA-0D11-4C2B-A625-7C6E69EEC6DA}"/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205</Words>
  <Application>Microsoft Office PowerPoint</Application>
  <PresentationFormat>Breedbeeld</PresentationFormat>
  <Paragraphs>205</Paragraphs>
  <Slides>205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205</vt:i4>
      </vt:variant>
    </vt:vector>
  </HeadingPairs>
  <TitlesOfParts>
    <vt:vector size="209" baseType="lpstr">
      <vt:lpstr>Arial</vt:lpstr>
      <vt:lpstr>Calibri</vt:lpstr>
      <vt:lpstr>Calibri Light</vt:lpstr>
      <vt:lpstr>Kantoorthema</vt:lpstr>
      <vt:lpstr>huis</vt:lpstr>
      <vt:lpstr>haas</vt:lpstr>
      <vt:lpstr>hees</vt:lpstr>
      <vt:lpstr>hijs</vt:lpstr>
      <vt:lpstr>haas</vt:lpstr>
      <vt:lpstr>haar</vt:lpstr>
      <vt:lpstr>haan</vt:lpstr>
      <vt:lpstr>haak</vt:lpstr>
      <vt:lpstr>het</vt:lpstr>
      <vt:lpstr>hek</vt:lpstr>
      <vt:lpstr>hem</vt:lpstr>
      <vt:lpstr>hen</vt:lpstr>
      <vt:lpstr>haar</vt:lpstr>
      <vt:lpstr>heer</vt:lpstr>
      <vt:lpstr>hoor</vt:lpstr>
      <vt:lpstr>hor</vt:lpstr>
      <vt:lpstr>zoek</vt:lpstr>
      <vt:lpstr>boek</vt:lpstr>
      <vt:lpstr>doek</vt:lpstr>
      <vt:lpstr>hoek</vt:lpstr>
      <vt:lpstr>zij</vt:lpstr>
      <vt:lpstr>bij</vt:lpstr>
      <vt:lpstr>hij</vt:lpstr>
      <vt:lpstr>pet</vt:lpstr>
      <vt:lpstr>net</vt:lpstr>
      <vt:lpstr>het</vt:lpstr>
      <vt:lpstr>vaas</vt:lpstr>
      <vt:lpstr>haas</vt:lpstr>
      <vt:lpstr>kaas</vt:lpstr>
      <vt:lpstr>aan</vt:lpstr>
      <vt:lpstr>haan</vt:lpstr>
      <vt:lpstr>baan</vt:lpstr>
      <vt:lpstr>ik</vt:lpstr>
      <vt:lpstr>tik</vt:lpstr>
      <vt:lpstr>hik</vt:lpstr>
      <vt:lpstr>weg</vt:lpstr>
      <vt:lpstr>wet</vt:lpstr>
      <vt:lpstr>wek</vt:lpstr>
      <vt:lpstr>weet</vt:lpstr>
      <vt:lpstr>wees</vt:lpstr>
      <vt:lpstr>ween</vt:lpstr>
      <vt:lpstr>win</vt:lpstr>
      <vt:lpstr>wit</vt:lpstr>
      <vt:lpstr>wim</vt:lpstr>
      <vt:lpstr>weg</vt:lpstr>
      <vt:lpstr>heg</vt:lpstr>
      <vt:lpstr>zeg</vt:lpstr>
      <vt:lpstr>weet</vt:lpstr>
      <vt:lpstr>wet</vt:lpstr>
      <vt:lpstr>wit</vt:lpstr>
      <vt:lpstr>naar</vt:lpstr>
      <vt:lpstr>waar</vt:lpstr>
      <vt:lpstr>haar</vt:lpstr>
      <vt:lpstr>maar</vt:lpstr>
      <vt:lpstr>hij</vt:lpstr>
      <vt:lpstr>wij</vt:lpstr>
      <vt:lpstr>zij</vt:lpstr>
      <vt:lpstr>bij</vt:lpstr>
      <vt:lpstr>ijs</vt:lpstr>
      <vt:lpstr>wijs</vt:lpstr>
      <vt:lpstr>hijs</vt:lpstr>
      <vt:lpstr>sijs</vt:lpstr>
      <vt:lpstr>boon</vt:lpstr>
      <vt:lpstr>zoon</vt:lpstr>
      <vt:lpstr>toon</vt:lpstr>
      <vt:lpstr>woon</vt:lpstr>
      <vt:lpstr>mijn</vt:lpstr>
      <vt:lpstr>zijn</vt:lpstr>
      <vt:lpstr>pijn</vt:lpstr>
      <vt:lpstr>wijn</vt:lpstr>
      <vt:lpstr>bos</vt:lpstr>
      <vt:lpstr>bot</vt:lpstr>
      <vt:lpstr>bon</vt:lpstr>
      <vt:lpstr>bok</vt:lpstr>
      <vt:lpstr>sok</vt:lpstr>
      <vt:lpstr>rok</vt:lpstr>
      <vt:lpstr>bok</vt:lpstr>
      <vt:lpstr>hok</vt:lpstr>
      <vt:lpstr>mop</vt:lpstr>
      <vt:lpstr>top</vt:lpstr>
      <vt:lpstr>sop</vt:lpstr>
      <vt:lpstr>pop</vt:lpstr>
      <vt:lpstr>mos</vt:lpstr>
      <vt:lpstr>mot</vt:lpstr>
      <vt:lpstr>mop</vt:lpstr>
      <vt:lpstr>mok</vt:lpstr>
      <vt:lpstr>ton</vt:lpstr>
      <vt:lpstr>zon</vt:lpstr>
      <vt:lpstr>bon</vt:lpstr>
      <vt:lpstr>kon</vt:lpstr>
      <vt:lpstr>boos</vt:lpstr>
      <vt:lpstr>bos</vt:lpstr>
      <vt:lpstr>bes</vt:lpstr>
      <vt:lpstr>boot</vt:lpstr>
      <vt:lpstr>bot</vt:lpstr>
      <vt:lpstr>beet</vt:lpstr>
      <vt:lpstr>vis</vt:lpstr>
      <vt:lpstr>vos</vt:lpstr>
      <vt:lpstr>vaas</vt:lpstr>
      <vt:lpstr>hek</vt:lpstr>
      <vt:lpstr>hik</vt:lpstr>
      <vt:lpstr>hok</vt:lpstr>
      <vt:lpstr>zoen</vt:lpstr>
      <vt:lpstr>zijn</vt:lpstr>
      <vt:lpstr>zon</vt:lpstr>
      <vt:lpstr>tak</vt:lpstr>
      <vt:lpstr>dak</vt:lpstr>
      <vt:lpstr>zak</vt:lpstr>
      <vt:lpstr>hak</vt:lpstr>
      <vt:lpstr>mat</vt:lpstr>
      <vt:lpstr>wat</vt:lpstr>
      <vt:lpstr>dat</vt:lpstr>
      <vt:lpstr>kat</vt:lpstr>
      <vt:lpstr>hak</vt:lpstr>
      <vt:lpstr>hap</vt:lpstr>
      <vt:lpstr>ham</vt:lpstr>
      <vt:lpstr>han</vt:lpstr>
      <vt:lpstr>pap</vt:lpstr>
      <vt:lpstr>pak</vt:lpstr>
      <vt:lpstr>pan</vt:lpstr>
      <vt:lpstr>pas</vt:lpstr>
      <vt:lpstr>tas</vt:lpstr>
      <vt:lpstr>pas</vt:lpstr>
      <vt:lpstr>kas</vt:lpstr>
      <vt:lpstr>bas</vt:lpstr>
      <vt:lpstr>hop</vt:lpstr>
      <vt:lpstr>hap</vt:lpstr>
      <vt:lpstr>hoop</vt:lpstr>
      <vt:lpstr>moet</vt:lpstr>
      <vt:lpstr>mat</vt:lpstr>
      <vt:lpstr>meet</vt:lpstr>
      <vt:lpstr>kam</vt:lpstr>
      <vt:lpstr>kim</vt:lpstr>
      <vt:lpstr>kom</vt:lpstr>
      <vt:lpstr>boek</vt:lpstr>
      <vt:lpstr>bok</vt:lpstr>
      <vt:lpstr>bak</vt:lpstr>
      <vt:lpstr>kip</vt:lpstr>
      <vt:lpstr>kop</vt:lpstr>
      <vt:lpstr>kap</vt:lpstr>
      <vt:lpstr>mus</vt:lpstr>
      <vt:lpstr>dus</vt:lpstr>
      <vt:lpstr>zus</vt:lpstr>
      <vt:lpstr>hut</vt:lpstr>
      <vt:lpstr>put</vt:lpstr>
      <vt:lpstr>dut</vt:lpstr>
      <vt:lpstr>hut</vt:lpstr>
      <vt:lpstr>het</vt:lpstr>
      <vt:lpstr>heet</vt:lpstr>
      <vt:lpstr>pik</vt:lpstr>
      <vt:lpstr>puk</vt:lpstr>
      <vt:lpstr>pak</vt:lpstr>
      <vt:lpstr>pet</vt:lpstr>
      <vt:lpstr>put</vt:lpstr>
      <vt:lpstr>pit</vt:lpstr>
      <vt:lpstr>kin</vt:lpstr>
      <vt:lpstr>kan</vt:lpstr>
      <vt:lpstr>koen</vt:lpstr>
      <vt:lpstr>kun</vt:lpstr>
      <vt:lpstr>boos</vt:lpstr>
      <vt:lpstr>bus</vt:lpstr>
      <vt:lpstr>bes</vt:lpstr>
      <vt:lpstr>bos</vt:lpstr>
      <vt:lpstr>dan</vt:lpstr>
      <vt:lpstr>doen</vt:lpstr>
      <vt:lpstr>dun</vt:lpstr>
      <vt:lpstr>daan</vt:lpstr>
      <vt:lpstr>mis</vt:lpstr>
      <vt:lpstr>mes</vt:lpstr>
      <vt:lpstr>mus</vt:lpstr>
      <vt:lpstr>mos</vt:lpstr>
      <vt:lpstr>poot</vt:lpstr>
      <vt:lpstr>pet</vt:lpstr>
      <vt:lpstr>pit</vt:lpstr>
      <vt:lpstr>put</vt:lpstr>
      <vt:lpstr>hijs</vt:lpstr>
      <vt:lpstr>tak</vt:lpstr>
      <vt:lpstr>haak</vt:lpstr>
      <vt:lpstr>bot</vt:lpstr>
      <vt:lpstr>weeg</vt:lpstr>
      <vt:lpstr>mus</vt:lpstr>
      <vt:lpstr>het</vt:lpstr>
      <vt:lpstr>zak</vt:lpstr>
      <vt:lpstr>hijs</vt:lpstr>
      <vt:lpstr>mot</vt:lpstr>
      <vt:lpstr>heg</vt:lpstr>
      <vt:lpstr>kop</vt:lpstr>
      <vt:lpstr>tik</vt:lpstr>
      <vt:lpstr>man</vt:lpstr>
      <vt:lpstr>bus</vt:lpstr>
      <vt:lpstr>voet</vt:lpstr>
      <vt:lpstr>hok</vt:lpstr>
      <vt:lpstr>wen</vt:lpstr>
      <vt:lpstr>bij</vt:lpstr>
      <vt:lpstr>haar</vt:lpstr>
      <vt:lpstr>rok</vt:lpstr>
      <vt:lpstr>hen</vt:lpstr>
      <vt:lpstr>pop</vt:lpstr>
      <vt:lpstr>weer</vt:lpstr>
      <vt:lpstr>hek</vt:lpstr>
      <vt:lpstr>hoek</vt:lpstr>
      <vt:lpstr>wijn</vt:lpstr>
      <vt:lpstr>put</vt:lpstr>
      <vt:lpstr>wit</vt:lpstr>
      <vt:lpstr>hak</vt:lpstr>
    </vt:vector>
  </TitlesOfParts>
  <Company>School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weg</dc:title>
  <dc:creator>Michelle Beerens</dc:creator>
  <cp:lastModifiedBy>Michelle Beerens</cp:lastModifiedBy>
  <cp:revision>11</cp:revision>
  <dcterms:created xsi:type="dcterms:W3CDTF">2019-08-23T11:58:12Z</dcterms:created>
  <dcterms:modified xsi:type="dcterms:W3CDTF">2019-09-11T12:31:09Z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0x0101005765C0ABC4E6CB43945003877A6ED707</vt:lpwstr>
  </property>
</Properties>
</file>