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81.xml" ContentType="application/vnd.openxmlformats-officedocument.presentationml.slide+xml"/>
  <Override PartName="/ppt/slides/slide80.xml" ContentType="application/vnd.openxmlformats-officedocument.presentationml.slide+xml"/>
  <Override PartName="/ppt/slides/slide79.xml" ContentType="application/vnd.openxmlformats-officedocument.presentationml.slide+xml"/>
  <Override PartName="/ppt/slides/slide78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8.xml" ContentType="application/vnd.openxmlformats-officedocument.presentationml.slide+xml"/>
  <Override PartName="/ppt/slides/slide87.xml" ContentType="application/vnd.openxmlformats-officedocument.presentationml.slide+xml"/>
  <Override PartName="/ppt/slides/slide86.xml" ContentType="application/vnd.openxmlformats-officedocument.presentationml.slide+xml"/>
  <Override PartName="/ppt/slides/slide85.xml" ContentType="application/vnd.openxmlformats-officedocument.presentationml.slide+xml"/>
  <Override PartName="/ppt/slides/slide77.xml" ContentType="application/vnd.openxmlformats-officedocument.presentationml.slide+xml"/>
  <Override PartName="/ppt/slides/slide76.xml" ContentType="application/vnd.openxmlformats-officedocument.presentationml.slide+xml"/>
  <Override PartName="/ppt/slides/slide75.xml" ContentType="application/vnd.openxmlformats-officedocument.presentationml.slide+xml"/>
  <Override PartName="/ppt/slides/slide68.xml" ContentType="application/vnd.openxmlformats-officedocument.presentationml.slide+xml"/>
  <Override PartName="/ppt/slides/slide67.xml" ContentType="application/vnd.openxmlformats-officedocument.presentationml.slide+xml"/>
  <Override PartName="/ppt/slides/slide66.xml" ContentType="application/vnd.openxmlformats-officedocument.presentationml.slide+xml"/>
  <Override PartName="/ppt/slides/slide65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108.xml" ContentType="application/vnd.openxmlformats-officedocument.presentationml.slide+xml"/>
  <Override PartName="/ppt/slides/slide107.xml" ContentType="application/vnd.openxmlformats-officedocument.presentationml.slide+xml"/>
  <Override PartName="/ppt/slides/slide106.xml" ContentType="application/vnd.openxmlformats-officedocument.presentationml.slide+xml"/>
  <Override PartName="/ppt/slides/slide105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5.xml" ContentType="application/vnd.openxmlformats-officedocument.presentationml.slide+xml"/>
  <Override PartName="/ppt/slides/slide114.xml" ContentType="application/vnd.openxmlformats-officedocument.presentationml.slide+xml"/>
  <Override PartName="/ppt/slides/slide113.xml" ContentType="application/vnd.openxmlformats-officedocument.presentationml.slide+xml"/>
  <Override PartName="/ppt/slides/slide112.xml" ContentType="application/vnd.openxmlformats-officedocument.presentationml.slide+xml"/>
  <Override PartName="/ppt/slides/slide104.xml" ContentType="application/vnd.openxmlformats-officedocument.presentationml.slide+xml"/>
  <Override PartName="/ppt/slides/slide103.xml" ContentType="application/vnd.openxmlformats-officedocument.presentationml.slide+xml"/>
  <Override PartName="/ppt/slides/slide102.xml" ContentType="application/vnd.openxmlformats-officedocument.presentationml.slide+xml"/>
  <Override PartName="/ppt/slides/slide95.xml" ContentType="application/vnd.openxmlformats-officedocument.presentationml.slide+xml"/>
  <Override PartName="/ppt/slides/slide94.xml" ContentType="application/vnd.openxmlformats-officedocument.presentationml.slide+xml"/>
  <Override PartName="/ppt/slides/slide93.xml" ContentType="application/vnd.openxmlformats-officedocument.presentationml.slide+xml"/>
  <Override PartName="/ppt/slides/slide92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64.xml" ContentType="application/vnd.openxmlformats-officedocument.presentationml.slide+xml"/>
  <Override PartName="/ppt/slides/slide63.xml" ContentType="application/vnd.openxmlformats-officedocument.presentationml.slide+xml"/>
  <Override PartName="/ppt/slides/slide6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61.xml" ContentType="application/vnd.openxmlformats-officedocument.presentationml.slide+xml"/>
  <Override PartName="/ppt/slides/slide60.xml" ContentType="application/vnd.openxmlformats-officedocument.presentationml.slide+xml"/>
  <Override PartName="/ppt/slides/slide59.xml" ContentType="application/vnd.openxmlformats-officedocument.presentationml.slide+xml"/>
  <Override PartName="/ppt/slides/slide58.xml" ContentType="application/vnd.openxmlformats-officedocument.presentationml.slide+xml"/>
  <Override PartName="/ppt/slides/slide50.xml" ContentType="application/vnd.openxmlformats-officedocument.presentationml.slide+xml"/>
  <Override PartName="/ppt/slides/slide49.xml" ContentType="application/vnd.openxmlformats-officedocument.presentationml.slide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83.xml" ContentType="application/vnd.openxmlformats-officedocument.presentationml.slide+xml"/>
  <Override PartName="/ppt/slides/slide182.xml" ContentType="application/vnd.openxmlformats-officedocument.presentationml.slide+xml"/>
  <Override PartName="/ppt/slides/slide181.xml" ContentType="application/vnd.openxmlformats-officedocument.presentationml.slide+xml"/>
  <Override PartName="/ppt/slides/slide180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79.xml" ContentType="application/vnd.openxmlformats-officedocument.presentationml.slide+xml"/>
  <Override PartName="/ppt/slides/slide178.xml" ContentType="application/vnd.openxmlformats-officedocument.presentationml.slide+xml"/>
  <Override PartName="/ppt/slides/slide17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9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205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204.xml" ContentType="application/vnd.openxmlformats-officedocument.presentationml.slide+xml"/>
  <Override PartName="/ppt/slides/slide203.xml" ContentType="application/vnd.openxmlformats-officedocument.presentationml.slide+xml"/>
  <Override PartName="/ppt/slides/slide20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167.xml" ContentType="application/vnd.openxmlformats-officedocument.presentationml.slide+xml"/>
  <Override PartName="/ppt/slides/slide171.xml" ContentType="application/vnd.openxmlformats-officedocument.presentationml.slide+xml"/>
  <Override PartName="/ppt/slides/slide165.xml" ContentType="application/vnd.openxmlformats-officedocument.presentationml.slide+xml"/>
  <Override PartName="/ppt/slides/slide134.xml" ContentType="application/vnd.openxmlformats-officedocument.presentationml.slide+xml"/>
  <Override PartName="/ppt/slides/slide133.xml" ContentType="application/vnd.openxmlformats-officedocument.presentationml.slide+xml"/>
  <Override PartName="/ppt/slides/slide132.xml" ContentType="application/vnd.openxmlformats-officedocument.presentationml.slide+xml"/>
  <Override PartName="/ppt/slides/slide131.xml" ContentType="application/vnd.openxmlformats-officedocument.presentationml.slide+xml"/>
  <Override PartName="/ppt/slides/slide135.xml" ContentType="application/vnd.openxmlformats-officedocument.presentationml.slide+xml"/>
  <Override PartName="/ppt/slides/slide16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30.xml" ContentType="application/vnd.openxmlformats-officedocument.presentationml.slide+xml"/>
  <Override PartName="/ppt/slides/slide129.xml" ContentType="application/vnd.openxmlformats-officedocument.presentationml.slide+xml"/>
  <Override PartName="/ppt/slides/slide12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41.xml" ContentType="application/vnd.openxmlformats-officedocument.presentationml.slide+xml"/>
  <Override PartName="/ppt/slides/slide136.xml" ContentType="application/vnd.openxmlformats-officedocument.presentationml.slide+xml"/>
  <Override PartName="/ppt/slides/slide143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42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55.xml" ContentType="application/vnd.openxmlformats-officedocument.presentationml.slide+xml"/>
  <Override PartName="/ppt/slides/slide159.xml" ContentType="application/vnd.openxmlformats-officedocument.presentationml.slide+xml"/>
  <Override PartName="/ppt/slides/slide15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54.xml" ContentType="application/vnd.openxmlformats-officedocument.presentationml.slide+xml"/>
  <Override PartName="/ppt/slides/slide149.xml" ContentType="application/vnd.openxmlformats-officedocument.presentationml.slide+xml"/>
  <Override PartName="/ppt/slides/slide152.xml" ContentType="application/vnd.openxmlformats-officedocument.presentationml.slide+xml"/>
  <Override PartName="/ppt/slides/slide148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7" r:id="rId2"/>
    <p:sldId id="31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4" r:id="rId29"/>
    <p:sldId id="345" r:id="rId30"/>
    <p:sldId id="346" r:id="rId31"/>
    <p:sldId id="347" r:id="rId32"/>
    <p:sldId id="348" r:id="rId33"/>
    <p:sldId id="349" r:id="rId34"/>
    <p:sldId id="350" r:id="rId35"/>
    <p:sldId id="351" r:id="rId36"/>
    <p:sldId id="256" r:id="rId37"/>
    <p:sldId id="257" r:id="rId38"/>
    <p:sldId id="258" r:id="rId39"/>
    <p:sldId id="259" r:id="rId40"/>
    <p:sldId id="260" r:id="rId41"/>
    <p:sldId id="261" r:id="rId42"/>
    <p:sldId id="262" r:id="rId43"/>
    <p:sldId id="263" r:id="rId44"/>
    <p:sldId id="264" r:id="rId45"/>
    <p:sldId id="265" r:id="rId46"/>
    <p:sldId id="266" r:id="rId47"/>
    <p:sldId id="267" r:id="rId48"/>
    <p:sldId id="268" r:id="rId49"/>
    <p:sldId id="269" r:id="rId50"/>
    <p:sldId id="270" r:id="rId51"/>
    <p:sldId id="271" r:id="rId52"/>
    <p:sldId id="272" r:id="rId53"/>
    <p:sldId id="273" r:id="rId54"/>
    <p:sldId id="274" r:id="rId55"/>
    <p:sldId id="275" r:id="rId56"/>
    <p:sldId id="276" r:id="rId57"/>
    <p:sldId id="277" r:id="rId58"/>
    <p:sldId id="278" r:id="rId59"/>
    <p:sldId id="279" r:id="rId60"/>
    <p:sldId id="280" r:id="rId61"/>
    <p:sldId id="281" r:id="rId62"/>
    <p:sldId id="282" r:id="rId63"/>
    <p:sldId id="283" r:id="rId64"/>
    <p:sldId id="284" r:id="rId65"/>
    <p:sldId id="285" r:id="rId66"/>
    <p:sldId id="286" r:id="rId67"/>
    <p:sldId id="287" r:id="rId68"/>
    <p:sldId id="288" r:id="rId69"/>
    <p:sldId id="289" r:id="rId70"/>
    <p:sldId id="290" r:id="rId71"/>
    <p:sldId id="291" r:id="rId72"/>
    <p:sldId id="292" r:id="rId73"/>
    <p:sldId id="293" r:id="rId74"/>
    <p:sldId id="294" r:id="rId75"/>
    <p:sldId id="295" r:id="rId76"/>
    <p:sldId id="296" r:id="rId77"/>
    <p:sldId id="297" r:id="rId78"/>
    <p:sldId id="298" r:id="rId79"/>
    <p:sldId id="299" r:id="rId80"/>
    <p:sldId id="300" r:id="rId81"/>
    <p:sldId id="301" r:id="rId82"/>
    <p:sldId id="302" r:id="rId83"/>
    <p:sldId id="303" r:id="rId84"/>
    <p:sldId id="304" r:id="rId85"/>
    <p:sldId id="305" r:id="rId86"/>
    <p:sldId id="306" r:id="rId87"/>
    <p:sldId id="307" r:id="rId88"/>
    <p:sldId id="308" r:id="rId89"/>
    <p:sldId id="309" r:id="rId90"/>
    <p:sldId id="310" r:id="rId91"/>
    <p:sldId id="311" r:id="rId92"/>
    <p:sldId id="312" r:id="rId93"/>
    <p:sldId id="313" r:id="rId94"/>
    <p:sldId id="314" r:id="rId95"/>
    <p:sldId id="315" r:id="rId96"/>
    <p:sldId id="316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09" r:id="rId155"/>
    <p:sldId id="410" r:id="rId156"/>
    <p:sldId id="411" r:id="rId157"/>
    <p:sldId id="412" r:id="rId158"/>
    <p:sldId id="413" r:id="rId159"/>
    <p:sldId id="414" r:id="rId160"/>
    <p:sldId id="415" r:id="rId161"/>
    <p:sldId id="416" r:id="rId162"/>
    <p:sldId id="417" r:id="rId163"/>
    <p:sldId id="418" r:id="rId164"/>
    <p:sldId id="419" r:id="rId165"/>
    <p:sldId id="420" r:id="rId166"/>
    <p:sldId id="421" r:id="rId167"/>
    <p:sldId id="422" r:id="rId168"/>
    <p:sldId id="423" r:id="rId169"/>
    <p:sldId id="424" r:id="rId170"/>
    <p:sldId id="425" r:id="rId171"/>
    <p:sldId id="426" r:id="rId172"/>
    <p:sldId id="427" r:id="rId173"/>
    <p:sldId id="428" r:id="rId174"/>
    <p:sldId id="429" r:id="rId175"/>
    <p:sldId id="430" r:id="rId176"/>
    <p:sldId id="431" r:id="rId177"/>
    <p:sldId id="432" r:id="rId178"/>
    <p:sldId id="433" r:id="rId179"/>
    <p:sldId id="434" r:id="rId180"/>
    <p:sldId id="435" r:id="rId181"/>
    <p:sldId id="436" r:id="rId182"/>
    <p:sldId id="437" r:id="rId183"/>
    <p:sldId id="438" r:id="rId184"/>
    <p:sldId id="439" r:id="rId185"/>
    <p:sldId id="440" r:id="rId186"/>
    <p:sldId id="441" r:id="rId187"/>
    <p:sldId id="442" r:id="rId188"/>
    <p:sldId id="443" r:id="rId189"/>
    <p:sldId id="444" r:id="rId190"/>
    <p:sldId id="445" r:id="rId191"/>
    <p:sldId id="446" r:id="rId192"/>
    <p:sldId id="447" r:id="rId193"/>
    <p:sldId id="448" r:id="rId194"/>
    <p:sldId id="449" r:id="rId195"/>
    <p:sldId id="450" r:id="rId196"/>
    <p:sldId id="451" r:id="rId197"/>
    <p:sldId id="452" r:id="rId198"/>
    <p:sldId id="453" r:id="rId199"/>
    <p:sldId id="454" r:id="rId200"/>
    <p:sldId id="455" r:id="rId201"/>
    <p:sldId id="456" r:id="rId202"/>
    <p:sldId id="457" r:id="rId203"/>
    <p:sldId id="458" r:id="rId204"/>
    <p:sldId id="459" r:id="rId205"/>
    <p:sldId id="460" r:id="rId20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presProps" Target="presProps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theme" Target="theme/theme1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tableStyles" Target="tableStyles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customXml" Target="../customXml/item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customXml" Target="../customXml/item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customXml" Target="../customXml/item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968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58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652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914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024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502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311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88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115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435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609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7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86780-A2F7-4F6D-BA10-E366198FF6C9}" type="datetimeFigureOut">
              <a:rPr lang="nl-NL" smtClean="0"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A5200-4D3A-4659-9111-AC1581DF84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606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7591" y="256304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30000" b="1" dirty="0" smtClean="0"/>
              <a:t>huis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52753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2914" y="29600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619469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5865" y="26799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76780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0579" y="28611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2027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4" y="262229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5159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1109" y="283647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zoen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30625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632" y="300947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zijn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59033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7011" y="287766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4174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86942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18363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871" y="291061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78849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8" y="286942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35843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2957" y="25893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30845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3487" y="29353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hem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07250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9962" y="26552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mat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86109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5248" y="27623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wat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98978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5" y="27129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dat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07271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7010" y="272114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8716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8773" y="27540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376055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4" y="270467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404224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8" y="27540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ham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43427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04102" y="278704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err="1" smtClean="0"/>
              <a:t>han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77612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90" y="279528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44387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0578" y="26387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54387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86942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59574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8773" y="281176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15167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8447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292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8773" y="286942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6310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9919" y="28447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21827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9346" y="277881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54982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195" y="28611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01307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8" y="27540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46589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7627" y="26964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90514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5248" y="27129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28796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681" y="266348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99811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4060" y="268819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95964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1108" y="272938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mat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38536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3487" y="289414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meet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6581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3443" y="28035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kam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30171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2297" y="270467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kim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877884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8773" y="27788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kom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11941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8" y="239987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9707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3529" y="26552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34215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535" y="290237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893242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8816" y="24657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kip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7629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8729" y="249048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554393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5292" y="279528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heer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377792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870" y="261405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76941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1767" y="26964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90902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491" y="26717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dus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606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8" y="298475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zus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6075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822" y="26552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hut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7122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2298" y="26964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put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13065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0579" y="26717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dut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18835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8773" y="286119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hut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80517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5248" y="293533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88205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3486" y="27705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11082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5" y="287766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hoor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46509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870" y="261405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47678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6552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puk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61115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2297" y="26387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7993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04103" y="26387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817041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4586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put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21402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4059" y="270467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02140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8773" y="28117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kin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7436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1152" y="27705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89286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5206" y="26717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koen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98159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871" y="281176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kun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77089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7584" y="27540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51690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3487" y="26964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boos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59862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822" y="28035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bus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99575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6394" y="272938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72853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5" y="25481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71365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6395" y="268819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8262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822" y="28447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doen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54598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81176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dun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95826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719" y="29600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err="1" smtClean="0"/>
              <a:t>daan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5333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535" y="287766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mis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10740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3486" y="286942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mes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13343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7011" y="268819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90093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1151" y="30836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09421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4675" y="29600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9421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2341" y="27540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poot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75951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5865" y="278705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05816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7010" y="291885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95783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5292" y="288590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put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00097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719" y="270467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hijs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62847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7054" y="295180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71497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43000" y="305066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577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8" y="274586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1993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535" y="28941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9462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2956" y="27540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weeg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62333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4" y="29270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92755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4035" y="26553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13343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4675" y="286942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92654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4" y="28035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hijs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0297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1109" y="291061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353904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7584" y="272938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heg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158700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2913" y="297651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50846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8773" y="28035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tik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42559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5864" y="26634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4069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7584" y="277881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doek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93698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3487" y="28035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bus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62989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7" y="281176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5168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4" y="26964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01307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3486" y="267995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wen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1453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7" y="278705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386785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632" y="28941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25955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2914" y="257286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91204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3487" y="282823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01071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8" y="282823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90372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2914" y="286942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weer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6683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0005" y="282823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9583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58110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11472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8" y="28529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89608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8816" y="29435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1829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3530" y="291061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wijn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4773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7627" y="28529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put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60887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8243" y="259757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97131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7054" y="264700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70295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9963" y="256462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/>
              <a:t>z</a:t>
            </a:r>
            <a:r>
              <a:rPr lang="nl-NL" sz="30000" b="1" dirty="0" smtClean="0"/>
              <a:t>ij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1030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535" y="251520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66919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8157" y="26387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hij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822708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4675" y="281176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00995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5864" y="27129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net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59528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437" y="259757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29188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9962" y="26552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vaas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00792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87766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073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7627" y="268819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55225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1767" y="28035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hees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59152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2340" y="26305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aan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29103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63876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1020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9432" y="268819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baan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1042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8243" y="290237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ik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16481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535" y="277057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tik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41871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04103" y="277881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30000" b="1" dirty="0" smtClean="0"/>
              <a:t>hik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71186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0" y="863600"/>
            <a:ext cx="7073900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weg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10608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0" y="863600"/>
            <a:ext cx="7073900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97237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0" y="863600"/>
            <a:ext cx="7073900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wek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60046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943100" y="879929"/>
            <a:ext cx="8935357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weet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1108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7584" y="282823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hijs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731222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204357" y="863600"/>
            <a:ext cx="8474529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wees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59026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616529" y="879929"/>
            <a:ext cx="9372599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ween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95979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0" y="863600"/>
            <a:ext cx="7073900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win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6410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0" y="863600"/>
            <a:ext cx="7073900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wit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4417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0" y="863600"/>
            <a:ext cx="7073900" cy="4775199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wim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4821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0" y="863600"/>
            <a:ext cx="7073900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weg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3091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0" y="863600"/>
            <a:ext cx="7073900" cy="4775199"/>
          </a:xfrm>
        </p:spPr>
        <p:txBody>
          <a:bodyPr>
            <a:noAutofit/>
          </a:bodyPr>
          <a:lstStyle/>
          <a:p>
            <a:r>
              <a:rPr lang="nl-NL" sz="30000" b="1" dirty="0"/>
              <a:t>h</a:t>
            </a:r>
            <a:r>
              <a:rPr lang="nl-NL" sz="30000" b="1" dirty="0" smtClean="0"/>
              <a:t>eg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216519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0" y="863600"/>
            <a:ext cx="7073900" cy="4775199"/>
          </a:xfrm>
        </p:spPr>
        <p:txBody>
          <a:bodyPr>
            <a:noAutofit/>
          </a:bodyPr>
          <a:lstStyle/>
          <a:p>
            <a:r>
              <a:rPr lang="nl-NL" sz="30000" b="1" dirty="0"/>
              <a:t>z</a:t>
            </a:r>
            <a:r>
              <a:rPr lang="nl-NL" sz="30000" b="1" dirty="0" smtClean="0"/>
              <a:t>eg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7974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616529" y="879929"/>
            <a:ext cx="9372599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weet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7832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302330" y="879929"/>
            <a:ext cx="6923314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82173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59757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567407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314702" y="863600"/>
            <a:ext cx="6923314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wit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033834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302329" y="879929"/>
            <a:ext cx="7396841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naar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99654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302329" y="879929"/>
            <a:ext cx="7903028" cy="4775199"/>
          </a:xfrm>
        </p:spPr>
        <p:txBody>
          <a:bodyPr>
            <a:noAutofit/>
          </a:bodyPr>
          <a:lstStyle/>
          <a:p>
            <a:r>
              <a:rPr lang="nl-NL" sz="30000" b="1" dirty="0"/>
              <a:t>w</a:t>
            </a:r>
            <a:r>
              <a:rPr lang="nl-NL" sz="30000" b="1" dirty="0" smtClean="0"/>
              <a:t>aar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73854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302329" y="879929"/>
            <a:ext cx="7903028" cy="4775199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haar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4587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302328" y="879929"/>
            <a:ext cx="8376557" cy="4775199"/>
          </a:xfrm>
        </p:spPr>
        <p:txBody>
          <a:bodyPr>
            <a:noAutofit/>
          </a:bodyPr>
          <a:lstStyle/>
          <a:p>
            <a:r>
              <a:rPr lang="nl-NL" sz="30000" b="1" dirty="0"/>
              <a:t>m</a:t>
            </a:r>
            <a:r>
              <a:rPr lang="nl-NL" sz="30000" b="1" dirty="0" smtClean="0"/>
              <a:t>aar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7381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4" y="30588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hij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0246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4676" y="273762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30000" b="1" dirty="0" smtClean="0"/>
              <a:t>wij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96560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7011" y="29435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zij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0113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870" y="272938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18301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871" y="30588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ijs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25015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7011" y="28172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haar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28547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171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wijs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9614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5249" y="29600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hijs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8569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8157" y="282000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sijs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25610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9919" y="289414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09691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725" y="26387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518605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9962" y="287766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29260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33617" y="262229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woon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86267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8773" y="282823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mijn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2321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964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zijn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6183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4676" y="27623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pijn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61090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4060" y="26552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20389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195" y="27540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wijn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3136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5292" y="279528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24765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8860" y="272938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97983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0006" y="26634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923416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671" y="278704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81990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535" y="28035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sok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487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6395" y="291885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91347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536" y="28859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68825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3486" y="27623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26814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04103" y="27788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12506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9962" y="28941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46031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7011" y="286942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44782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1151" y="27540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sop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1179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535" y="27540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73275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8816" y="273762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08154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6481" y="26799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52293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8816" y="274586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mop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3122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535" y="273762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mok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007862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0622" y="26552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10873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1681" y="295180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07203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2341" y="302594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101320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633" y="27705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7681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2297" y="274586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kon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80474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870" y="276233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boos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91691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8243" y="29600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98376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2341" y="270467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40795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389" y="27788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boot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357597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118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30000" b="1" dirty="0" smtClean="0"/>
              <a:t>bot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21802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7627" y="279528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beet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069518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04103" y="277057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vis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270644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8816" y="279528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422802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0005" y="27705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vaas</a:t>
            </a:r>
            <a:endParaRPr lang="nl-NL" sz="30000" b="1" dirty="0"/>
          </a:p>
        </p:txBody>
      </p:sp>
    </p:spTree>
    <p:extLst>
      <p:ext uri="{BB962C8B-B14F-4D97-AF65-F5344CB8AC3E}">
        <p14:creationId xmlns:p14="http://schemas.microsoft.com/office/powerpoint/2010/main" val="198228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65C0ABC4E6CB43945003877A6ED707" ma:contentTypeVersion="2" ma:contentTypeDescription="Een nieuw document maken." ma:contentTypeScope="" ma:versionID="53fc0b37fca09b941a5504375dc71214">
  <xsd:schema xmlns:xsd="http://www.w3.org/2001/XMLSchema" xmlns:xs="http://www.w3.org/2001/XMLSchema" xmlns:p="http://schemas.microsoft.com/office/2006/metadata/properties" xmlns:ns2="037a31ff-98c7-4cd8-9e73-5aa7b1f4c29a" targetNamespace="http://schemas.microsoft.com/office/2006/metadata/properties" ma:root="true" ma:fieldsID="af52ef0e0e7d055a519304d1468f92f7" ns2:_="">
    <xsd:import namespace="037a31ff-98c7-4cd8-9e73-5aa7b1f4c2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a31ff-98c7-4cd8-9e73-5aa7b1f4c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E463A4D-6519-40B0-B1CF-382333D21AE9}"/>
</file>

<file path=customXml/itemProps2.xml><?xml version="1.0" encoding="utf-8"?>
<ds:datastoreItem xmlns:ds="http://schemas.openxmlformats.org/officeDocument/2006/customXml" ds:itemID="{9550A831-397C-4639-8306-D23FF4E433EE}"/>
</file>

<file path=customXml/itemProps3.xml><?xml version="1.0" encoding="utf-8"?>
<ds:datastoreItem xmlns:ds="http://schemas.openxmlformats.org/officeDocument/2006/customXml" ds:itemID="{7798A0AA-0D11-4C2B-A625-7C6E69EEC6DA}"/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205</Words>
  <Application>Microsoft Office PowerPoint</Application>
  <PresentationFormat>Breedbeeld</PresentationFormat>
  <Paragraphs>205</Paragraphs>
  <Slides>205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205</vt:i4>
      </vt:variant>
    </vt:vector>
  </HeadingPairs>
  <TitlesOfParts>
    <vt:vector size="209" baseType="lpstr">
      <vt:lpstr>Arial</vt:lpstr>
      <vt:lpstr>Calibri</vt:lpstr>
      <vt:lpstr>Calibri Light</vt:lpstr>
      <vt:lpstr>Kantoorthema</vt:lpstr>
      <vt:lpstr>huis</vt:lpstr>
      <vt:lpstr>haas</vt:lpstr>
      <vt:lpstr>hees</vt:lpstr>
      <vt:lpstr>hijs</vt:lpstr>
      <vt:lpstr>haas</vt:lpstr>
      <vt:lpstr>haar</vt:lpstr>
      <vt:lpstr>haan</vt:lpstr>
      <vt:lpstr>haak</vt:lpstr>
      <vt:lpstr>het</vt:lpstr>
      <vt:lpstr>hek</vt:lpstr>
      <vt:lpstr>hem</vt:lpstr>
      <vt:lpstr>hen</vt:lpstr>
      <vt:lpstr>haar</vt:lpstr>
      <vt:lpstr>heer</vt:lpstr>
      <vt:lpstr>hoor</vt:lpstr>
      <vt:lpstr>hor</vt:lpstr>
      <vt:lpstr>zoek</vt:lpstr>
      <vt:lpstr>boek</vt:lpstr>
      <vt:lpstr>doek</vt:lpstr>
      <vt:lpstr>hoek</vt:lpstr>
      <vt:lpstr>zij</vt:lpstr>
      <vt:lpstr>bij</vt:lpstr>
      <vt:lpstr>hij</vt:lpstr>
      <vt:lpstr>pet</vt:lpstr>
      <vt:lpstr>net</vt:lpstr>
      <vt:lpstr>het</vt:lpstr>
      <vt:lpstr>vaas</vt:lpstr>
      <vt:lpstr>haas</vt:lpstr>
      <vt:lpstr>kaas</vt:lpstr>
      <vt:lpstr>aan</vt:lpstr>
      <vt:lpstr>haan</vt:lpstr>
      <vt:lpstr>baan</vt:lpstr>
      <vt:lpstr>ik</vt:lpstr>
      <vt:lpstr>tik</vt:lpstr>
      <vt:lpstr>hik</vt:lpstr>
      <vt:lpstr>weg</vt:lpstr>
      <vt:lpstr>wet</vt:lpstr>
      <vt:lpstr>wek</vt:lpstr>
      <vt:lpstr>weet</vt:lpstr>
      <vt:lpstr>wees</vt:lpstr>
      <vt:lpstr>ween</vt:lpstr>
      <vt:lpstr>win</vt:lpstr>
      <vt:lpstr>wit</vt:lpstr>
      <vt:lpstr>wim</vt:lpstr>
      <vt:lpstr>weg</vt:lpstr>
      <vt:lpstr>heg</vt:lpstr>
      <vt:lpstr>zeg</vt:lpstr>
      <vt:lpstr>weet</vt:lpstr>
      <vt:lpstr>wet</vt:lpstr>
      <vt:lpstr>wit</vt:lpstr>
      <vt:lpstr>naar</vt:lpstr>
      <vt:lpstr>waar</vt:lpstr>
      <vt:lpstr>haar</vt:lpstr>
      <vt:lpstr>maar</vt:lpstr>
      <vt:lpstr>hij</vt:lpstr>
      <vt:lpstr>wij</vt:lpstr>
      <vt:lpstr>zij</vt:lpstr>
      <vt:lpstr>bij</vt:lpstr>
      <vt:lpstr>ijs</vt:lpstr>
      <vt:lpstr>wijs</vt:lpstr>
      <vt:lpstr>hijs</vt:lpstr>
      <vt:lpstr>sijs</vt:lpstr>
      <vt:lpstr>boon</vt:lpstr>
      <vt:lpstr>zoon</vt:lpstr>
      <vt:lpstr>toon</vt:lpstr>
      <vt:lpstr>woon</vt:lpstr>
      <vt:lpstr>mijn</vt:lpstr>
      <vt:lpstr>zijn</vt:lpstr>
      <vt:lpstr>pijn</vt:lpstr>
      <vt:lpstr>wijn</vt:lpstr>
      <vt:lpstr>bos</vt:lpstr>
      <vt:lpstr>bot</vt:lpstr>
      <vt:lpstr>bon</vt:lpstr>
      <vt:lpstr>bok</vt:lpstr>
      <vt:lpstr>sok</vt:lpstr>
      <vt:lpstr>rok</vt:lpstr>
      <vt:lpstr>bok</vt:lpstr>
      <vt:lpstr>hok</vt:lpstr>
      <vt:lpstr>mop</vt:lpstr>
      <vt:lpstr>top</vt:lpstr>
      <vt:lpstr>sop</vt:lpstr>
      <vt:lpstr>pop</vt:lpstr>
      <vt:lpstr>mos</vt:lpstr>
      <vt:lpstr>mot</vt:lpstr>
      <vt:lpstr>mop</vt:lpstr>
      <vt:lpstr>mok</vt:lpstr>
      <vt:lpstr>ton</vt:lpstr>
      <vt:lpstr>zon</vt:lpstr>
      <vt:lpstr>bon</vt:lpstr>
      <vt:lpstr>kon</vt:lpstr>
      <vt:lpstr>boos</vt:lpstr>
      <vt:lpstr>bos</vt:lpstr>
      <vt:lpstr>bes</vt:lpstr>
      <vt:lpstr>boot</vt:lpstr>
      <vt:lpstr>bot</vt:lpstr>
      <vt:lpstr>beet</vt:lpstr>
      <vt:lpstr>vis</vt:lpstr>
      <vt:lpstr>vos</vt:lpstr>
      <vt:lpstr>vaas</vt:lpstr>
      <vt:lpstr>hek</vt:lpstr>
      <vt:lpstr>hik</vt:lpstr>
      <vt:lpstr>hok</vt:lpstr>
      <vt:lpstr>zoen</vt:lpstr>
      <vt:lpstr>zijn</vt:lpstr>
      <vt:lpstr>zon</vt:lpstr>
      <vt:lpstr>tak</vt:lpstr>
      <vt:lpstr>dak</vt:lpstr>
      <vt:lpstr>zak</vt:lpstr>
      <vt:lpstr>hak</vt:lpstr>
      <vt:lpstr>mat</vt:lpstr>
      <vt:lpstr>wat</vt:lpstr>
      <vt:lpstr>dat</vt:lpstr>
      <vt:lpstr>kat</vt:lpstr>
      <vt:lpstr>hak</vt:lpstr>
      <vt:lpstr>hap</vt:lpstr>
      <vt:lpstr>ham</vt:lpstr>
      <vt:lpstr>han</vt:lpstr>
      <vt:lpstr>pap</vt:lpstr>
      <vt:lpstr>pak</vt:lpstr>
      <vt:lpstr>pan</vt:lpstr>
      <vt:lpstr>pas</vt:lpstr>
      <vt:lpstr>tas</vt:lpstr>
      <vt:lpstr>pas</vt:lpstr>
      <vt:lpstr>kas</vt:lpstr>
      <vt:lpstr>bas</vt:lpstr>
      <vt:lpstr>hop</vt:lpstr>
      <vt:lpstr>hap</vt:lpstr>
      <vt:lpstr>hoop</vt:lpstr>
      <vt:lpstr>moet</vt:lpstr>
      <vt:lpstr>mat</vt:lpstr>
      <vt:lpstr>meet</vt:lpstr>
      <vt:lpstr>kam</vt:lpstr>
      <vt:lpstr>kim</vt:lpstr>
      <vt:lpstr>kom</vt:lpstr>
      <vt:lpstr>boek</vt:lpstr>
      <vt:lpstr>bok</vt:lpstr>
      <vt:lpstr>bak</vt:lpstr>
      <vt:lpstr>kip</vt:lpstr>
      <vt:lpstr>kop</vt:lpstr>
      <vt:lpstr>kap</vt:lpstr>
      <vt:lpstr>mus</vt:lpstr>
      <vt:lpstr>dus</vt:lpstr>
      <vt:lpstr>zus</vt:lpstr>
      <vt:lpstr>hut</vt:lpstr>
      <vt:lpstr>put</vt:lpstr>
      <vt:lpstr>dut</vt:lpstr>
      <vt:lpstr>hut</vt:lpstr>
      <vt:lpstr>het</vt:lpstr>
      <vt:lpstr>heet</vt:lpstr>
      <vt:lpstr>pik</vt:lpstr>
      <vt:lpstr>puk</vt:lpstr>
      <vt:lpstr>pak</vt:lpstr>
      <vt:lpstr>pet</vt:lpstr>
      <vt:lpstr>put</vt:lpstr>
      <vt:lpstr>pit</vt:lpstr>
      <vt:lpstr>kin</vt:lpstr>
      <vt:lpstr>kan</vt:lpstr>
      <vt:lpstr>koen</vt:lpstr>
      <vt:lpstr>kun</vt:lpstr>
      <vt:lpstr>boos</vt:lpstr>
      <vt:lpstr>bus</vt:lpstr>
      <vt:lpstr>bes</vt:lpstr>
      <vt:lpstr>bos</vt:lpstr>
      <vt:lpstr>dan</vt:lpstr>
      <vt:lpstr>doen</vt:lpstr>
      <vt:lpstr>dun</vt:lpstr>
      <vt:lpstr>daan</vt:lpstr>
      <vt:lpstr>mis</vt:lpstr>
      <vt:lpstr>mes</vt:lpstr>
      <vt:lpstr>mus</vt:lpstr>
      <vt:lpstr>mos</vt:lpstr>
      <vt:lpstr>poot</vt:lpstr>
      <vt:lpstr>pet</vt:lpstr>
      <vt:lpstr>pit</vt:lpstr>
      <vt:lpstr>put</vt:lpstr>
      <vt:lpstr>hijs</vt:lpstr>
      <vt:lpstr>tak</vt:lpstr>
      <vt:lpstr>haak</vt:lpstr>
      <vt:lpstr>bot</vt:lpstr>
      <vt:lpstr>weeg</vt:lpstr>
      <vt:lpstr>mus</vt:lpstr>
      <vt:lpstr>het</vt:lpstr>
      <vt:lpstr>zak</vt:lpstr>
      <vt:lpstr>hijs</vt:lpstr>
      <vt:lpstr>mot</vt:lpstr>
      <vt:lpstr>heg</vt:lpstr>
      <vt:lpstr>kop</vt:lpstr>
      <vt:lpstr>tik</vt:lpstr>
      <vt:lpstr>man</vt:lpstr>
      <vt:lpstr>bus</vt:lpstr>
      <vt:lpstr>voet</vt:lpstr>
      <vt:lpstr>hok</vt:lpstr>
      <vt:lpstr>wen</vt:lpstr>
      <vt:lpstr>bij</vt:lpstr>
      <vt:lpstr>haar</vt:lpstr>
      <vt:lpstr>rok</vt:lpstr>
      <vt:lpstr>hen</vt:lpstr>
      <vt:lpstr>pop</vt:lpstr>
      <vt:lpstr>weer</vt:lpstr>
      <vt:lpstr>hek</vt:lpstr>
      <vt:lpstr>hoek</vt:lpstr>
      <vt:lpstr>wijn</vt:lpstr>
      <vt:lpstr>put</vt:lpstr>
      <vt:lpstr>wit</vt:lpstr>
      <vt:lpstr>hak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weg</dc:title>
  <dc:creator>Michelle Beerens</dc:creator>
  <cp:lastModifiedBy>Michelle Beerens</cp:lastModifiedBy>
  <cp:revision>11</cp:revision>
  <dcterms:created xsi:type="dcterms:W3CDTF">2019-08-23T11:58:12Z</dcterms:created>
  <dcterms:modified xsi:type="dcterms:W3CDTF">2019-09-11T12:31:09Z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0x0101005765C0ABC4E6CB43945003877A6ED707</vt:lpwstr>
  </property>
</Properties>
</file>