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0.xml" ContentType="application/vnd.openxmlformats-officedocument.presentationml.slide+xml"/>
  <Override PartName="/ppt/slides/slide101.xml" ContentType="application/vnd.openxmlformats-officedocument.presentationml.slide+xml"/>
  <Override PartName="/ppt/slides/slide100.xml" ContentType="application/vnd.openxmlformats-officedocument.presentationml.slide+xml"/>
  <Override PartName="/ppt/slides/slide99.xml" ContentType="application/vnd.openxmlformats-officedocument.presentationml.slide+xml"/>
  <Override PartName="/ppt/slides/slide98.xml" ContentType="application/vnd.openxmlformats-officedocument.presentationml.slide+xml"/>
  <Override PartName="/ppt/slides/slide97.xml" ContentType="application/vnd.openxmlformats-officedocument.presentationml.slide+xml"/>
  <Override PartName="/ppt/slides/slide96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9.xml" ContentType="application/vnd.openxmlformats-officedocument.presentationml.slide+xml"/>
  <Override PartName="/ppt/slides/slide108.xml" ContentType="application/vnd.openxmlformats-officedocument.presentationml.slide+xml"/>
  <Override PartName="/ppt/slides/slide107.xml" ContentType="application/vnd.openxmlformats-officedocument.presentationml.slide+xml"/>
  <Override PartName="/ppt/slides/slide106.xml" ContentType="application/vnd.openxmlformats-officedocument.presentationml.slide+xml"/>
  <Override PartName="/ppt/slides/slide105.xml" ContentType="application/vnd.openxmlformats-officedocument.presentationml.slide+xml"/>
  <Override PartName="/ppt/slides/slide95.xml" ContentType="application/vnd.openxmlformats-officedocument.presentationml.slide+xml"/>
  <Override PartName="/ppt/slides/slide94.xml" ContentType="application/vnd.openxmlformats-officedocument.presentationml.slide+xml"/>
  <Override PartName="/ppt/slides/slide93.xml" ContentType="application/vnd.openxmlformats-officedocument.presentationml.slide+xml"/>
  <Override PartName="/ppt/slides/slide84.xml" ContentType="application/vnd.openxmlformats-officedocument.presentationml.slide+xml"/>
  <Override PartName="/ppt/slides/slide83.xml" ContentType="application/vnd.openxmlformats-officedocument.presentationml.slide+xml"/>
  <Override PartName="/ppt/slides/slide82.xml" ContentType="application/vnd.openxmlformats-officedocument.presentationml.slide+xml"/>
  <Override PartName="/ppt/slides/slide81.xml" ContentType="application/vnd.openxmlformats-officedocument.presentationml.slide+xml"/>
  <Override PartName="/ppt/slides/slide80.xml" ContentType="application/vnd.openxmlformats-officedocument.presentationml.slide+xml"/>
  <Override PartName="/ppt/slides/slide79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92.xml" ContentType="application/vnd.openxmlformats-officedocument.presentationml.slide+xml"/>
  <Override PartName="/ppt/slides/slide91.xml" ContentType="application/vnd.openxmlformats-officedocument.presentationml.slide+xml"/>
  <Override PartName="/ppt/slides/slide90.xml" ContentType="application/vnd.openxmlformats-officedocument.presentationml.slide+xml"/>
  <Override PartName="/ppt/slides/slide89.xml" ContentType="application/vnd.openxmlformats-officedocument.presentationml.slide+xml"/>
  <Override PartName="/ppt/slides/slide88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35.xml" ContentType="application/vnd.openxmlformats-officedocument.presentationml.slide+xml"/>
  <Override PartName="/ppt/slides/slide134.xml" ContentType="application/vnd.openxmlformats-officedocument.presentationml.slide+xml"/>
  <Override PartName="/ppt/slides/slide133.xml" ContentType="application/vnd.openxmlformats-officedocument.presentationml.slide+xml"/>
  <Override PartName="/ppt/slides/slide132.xml" ContentType="application/vnd.openxmlformats-officedocument.presentationml.slide+xml"/>
  <Override PartName="/ppt/slides/slide131.xml" ContentType="application/vnd.openxmlformats-officedocument.presentationml.slide+xml"/>
  <Override PartName="/ppt/slides/slide130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43.xml" ContentType="application/vnd.openxmlformats-officedocument.presentationml.slide+xml"/>
  <Override PartName="/ppt/slides/slide142.xml" ContentType="application/vnd.openxmlformats-officedocument.presentationml.slide+xml"/>
  <Override PartName="/ppt/slides/slide141.xml" ContentType="application/vnd.openxmlformats-officedocument.presentationml.slide+xml"/>
  <Override PartName="/ppt/slides/slide140.xml" ContentType="application/vnd.openxmlformats-officedocument.presentationml.slide+xml"/>
  <Override PartName="/ppt/slides/slide139.xml" ContentType="application/vnd.openxmlformats-officedocument.presentationml.slide+xml"/>
  <Override PartName="/ppt/slides/slide129.xml" ContentType="application/vnd.openxmlformats-officedocument.presentationml.slide+xml"/>
  <Override PartName="/ppt/slides/slide128.xml" ContentType="application/vnd.openxmlformats-officedocument.presentationml.slide+xml"/>
  <Override PartName="/ppt/slides/slide127.xml" ContentType="application/vnd.openxmlformats-officedocument.presentationml.slide+xml"/>
  <Override PartName="/ppt/slides/slide118.xml" ContentType="application/vnd.openxmlformats-officedocument.presentationml.slide+xml"/>
  <Override PartName="/ppt/slides/slide117.xml" ContentType="application/vnd.openxmlformats-officedocument.presentationml.slide+xml"/>
  <Override PartName="/ppt/slides/slide116.xml" ContentType="application/vnd.openxmlformats-officedocument.presentationml.slide+xml"/>
  <Override PartName="/ppt/slides/slide115.xml" ContentType="application/vnd.openxmlformats-officedocument.presentationml.slide+xml"/>
  <Override PartName="/ppt/slides/slide114.xml" ContentType="application/vnd.openxmlformats-officedocument.presentationml.slide+xml"/>
  <Override PartName="/ppt/slides/slide113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6.xml" ContentType="application/vnd.openxmlformats-officedocument.presentationml.slide+xml"/>
  <Override PartName="/ppt/slides/slide125.xml" ContentType="application/vnd.openxmlformats-officedocument.presentationml.slide+xml"/>
  <Override PartName="/ppt/slides/slide124.xml" ContentType="application/vnd.openxmlformats-officedocument.presentationml.slide+xml"/>
  <Override PartName="/ppt/slides/slide123.xml" ContentType="application/vnd.openxmlformats-officedocument.presentationml.slide+xml"/>
  <Override PartName="/ppt/slides/slide122.xml" ContentType="application/vnd.openxmlformats-officedocument.presentationml.slide+xml"/>
  <Override PartName="/ppt/slides/slide78.xml" ContentType="application/vnd.openxmlformats-officedocument.presentationml.slide+xml"/>
  <Override PartName="/ppt/slides/slide77.xml" ContentType="application/vnd.openxmlformats-officedocument.presentationml.slide+xml"/>
  <Override PartName="/ppt/slides/slide76.xml" ContentType="application/vnd.openxmlformats-officedocument.presentationml.slide+xml"/>
  <Override PartName="/ppt/slides/slide33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41.xml" ContentType="application/vnd.openxmlformats-officedocument.presentationml.slide+xml"/>
  <Override PartName="/ppt/slides/slide40.xml" ContentType="application/vnd.openxmlformats-officedocument.presentationml.slide+xml"/>
  <Override PartName="/ppt/slides/slide39.xml" ContentType="application/vnd.openxmlformats-officedocument.presentationml.slide+xml"/>
  <Override PartName="/ppt/slides/slide38.xml" ContentType="application/vnd.openxmlformats-officedocument.presentationml.slide+xml"/>
  <Override PartName="/ppt/slides/slide37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67.xml" ContentType="application/vnd.openxmlformats-officedocument.presentationml.slide+xml"/>
  <Override PartName="/ppt/slides/slide66.xml" ContentType="application/vnd.openxmlformats-officedocument.presentationml.slide+xml"/>
  <Override PartName="/ppt/slides/slide65.xml" ContentType="application/vnd.openxmlformats-officedocument.presentationml.slide+xml"/>
  <Override PartName="/ppt/slides/slide64.xml" ContentType="application/vnd.openxmlformats-officedocument.presentationml.slide+xml"/>
  <Override PartName="/ppt/slides/slide63.xml" ContentType="application/vnd.openxmlformats-officedocument.presentationml.slide+xml"/>
  <Override PartName="/ppt/slides/slide62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5.xml" ContentType="application/vnd.openxmlformats-officedocument.presentationml.slide+xml"/>
  <Override PartName="/ppt/slides/slide74.xml" ContentType="application/vnd.openxmlformats-officedocument.presentationml.slide+xml"/>
  <Override PartName="/ppt/slides/slide73.xml" ContentType="application/vnd.openxmlformats-officedocument.presentationml.slide+xml"/>
  <Override PartName="/ppt/slides/slide72.xml" ContentType="application/vnd.openxmlformats-officedocument.presentationml.slide+xml"/>
  <Override PartName="/ppt/slides/slide71.xml" ContentType="application/vnd.openxmlformats-officedocument.presentationml.slide+xml"/>
  <Override PartName="/ppt/slides/slide61.xml" ContentType="application/vnd.openxmlformats-officedocument.presentationml.slide+xml"/>
  <Override PartName="/ppt/slides/slide60.xml" ContentType="application/vnd.openxmlformats-officedocument.presentationml.slide+xml"/>
  <Override PartName="/ppt/slides/slide59.xml" ContentType="application/vnd.openxmlformats-officedocument.presentationml.slide+xml"/>
  <Override PartName="/ppt/slides/slide50.xml" ContentType="application/vnd.openxmlformats-officedocument.presentationml.slide+xml"/>
  <Override PartName="/ppt/slides/slide49.xml" ContentType="application/vnd.openxmlformats-officedocument.presentationml.slide+xml"/>
  <Override PartName="/ppt/slides/slide48.xml" ContentType="application/vnd.openxmlformats-officedocument.presentationml.slide+xml"/>
  <Override PartName="/ppt/slides/slide47.xml" ContentType="application/vnd.openxmlformats-officedocument.presentationml.slide+xml"/>
  <Override PartName="/ppt/slides/slide46.xml" ContentType="application/vnd.openxmlformats-officedocument.presentationml.slide+xml"/>
  <Override PartName="/ppt/slides/slide45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8.xml" ContentType="application/vnd.openxmlformats-officedocument.presentationml.slide+xml"/>
  <Override PartName="/ppt/slides/slide57.xml" ContentType="application/vnd.openxmlformats-officedocument.presentationml.slide+xml"/>
  <Override PartName="/ppt/slides/slide56.xml" ContentType="application/vnd.openxmlformats-officedocument.presentationml.slide+xml"/>
  <Override PartName="/ppt/slides/slide55.xml" ContentType="application/vnd.openxmlformats-officedocument.presentationml.slide+xml"/>
  <Override PartName="/ppt/slides/slide54.xml" ContentType="application/vnd.openxmlformats-officedocument.presentationml.slide+xml"/>
  <Override PartName="/ppt/slides/slide9.xml" ContentType="application/vnd.openxmlformats-officedocument.presentationml.slide+xml"/>
  <Override PartName="/ppt/slides/slide144.xml" ContentType="application/vnd.openxmlformats-officedocument.presentationml.slide+xml"/>
  <Override PartName="/ppt/slides/slide146.xml" ContentType="application/vnd.openxmlformats-officedocument.presentationml.slide+xml"/>
  <Override PartName="/ppt/slides/slide229.xml" ContentType="application/vnd.openxmlformats-officedocument.presentationml.slide+xml"/>
  <Override PartName="/ppt/slides/slide228.xml" ContentType="application/vnd.openxmlformats-officedocument.presentationml.slide+xml"/>
  <Override PartName="/ppt/slides/slide227.xml" ContentType="application/vnd.openxmlformats-officedocument.presentationml.slide+xml"/>
  <Override PartName="/ppt/slides/slide226.xml" ContentType="application/vnd.openxmlformats-officedocument.presentationml.slide+xml"/>
  <Override PartName="/ppt/slides/slide225.xml" ContentType="application/vnd.openxmlformats-officedocument.presentationml.slide+xml"/>
  <Override PartName="/ppt/slides/slide230.xml" ContentType="application/vnd.openxmlformats-officedocument.presentationml.slide+xml"/>
  <Override PartName="/ppt/slides/slide231.xml" ContentType="application/vnd.openxmlformats-officedocument.presentationml.slide+xml"/>
  <Override PartName="/ppt/slides/slide232.xml" ContentType="application/vnd.openxmlformats-officedocument.presentationml.slide+xml"/>
  <Override PartName="/ppt/slides/slide237.xml" ContentType="application/vnd.openxmlformats-officedocument.presentationml.slide+xml"/>
  <Override PartName="/ppt/slides/slide236.xml" ContentType="application/vnd.openxmlformats-officedocument.presentationml.slide+xml"/>
  <Override PartName="/ppt/slides/slide235.xml" ContentType="application/vnd.openxmlformats-officedocument.presentationml.slide+xml"/>
  <Override PartName="/ppt/slides/slide234.xml" ContentType="application/vnd.openxmlformats-officedocument.presentationml.slide+xml"/>
  <Override PartName="/ppt/slides/slide233.xml" ContentType="application/vnd.openxmlformats-officedocument.presentationml.slide+xml"/>
  <Override PartName="/ppt/slides/slide224.xml" ContentType="application/vnd.openxmlformats-officedocument.presentationml.slide+xml"/>
  <Override PartName="/ppt/slides/slide223.xml" ContentType="application/vnd.openxmlformats-officedocument.presentationml.slide+xml"/>
  <Override PartName="/ppt/slides/slide222.xml" ContentType="application/vnd.openxmlformats-officedocument.presentationml.slide+xml"/>
  <Override PartName="/ppt/slides/slide145.xml" ContentType="application/vnd.openxmlformats-officedocument.presentationml.slide+xml"/>
  <Override PartName="/ppt/slides/slide212.xml" ContentType="application/vnd.openxmlformats-officedocument.presentationml.slide+xml"/>
  <Override PartName="/ppt/slides/slide211.xml" ContentType="application/vnd.openxmlformats-officedocument.presentationml.slide+xml"/>
  <Override PartName="/ppt/slides/slide210.xml" ContentType="application/vnd.openxmlformats-officedocument.presentationml.slide+xml"/>
  <Override PartName="/ppt/slides/slide209.xml" ContentType="application/vnd.openxmlformats-officedocument.presentationml.slide+xml"/>
  <Override PartName="/ppt/slides/slide214.xml" ContentType="application/vnd.openxmlformats-officedocument.presentationml.slide+xml"/>
  <Override PartName="/ppt/slides/slide215.xml" ContentType="application/vnd.openxmlformats-officedocument.presentationml.slide+xml"/>
  <Override PartName="/ppt/slides/slide216.xml" ContentType="application/vnd.openxmlformats-officedocument.presentationml.slide+xml"/>
  <Override PartName="/ppt/slides/slide221.xml" ContentType="application/vnd.openxmlformats-officedocument.presentationml.slide+xml"/>
  <Override PartName="/ppt/slides/slide220.xml" ContentType="application/vnd.openxmlformats-officedocument.presentationml.slide+xml"/>
  <Override PartName="/ppt/slides/slide219.xml" ContentType="application/vnd.openxmlformats-officedocument.presentationml.slide+xml"/>
  <Override PartName="/ppt/slides/slide218.xml" ContentType="application/vnd.openxmlformats-officedocument.presentationml.slide+xml"/>
  <Override PartName="/ppt/slides/slide217.xml" ContentType="application/vnd.openxmlformats-officedocument.presentationml.slide+xml"/>
  <Override PartName="/ppt/slides/slide238.xml" ContentType="application/vnd.openxmlformats-officedocument.presentationml.slide+xml"/>
  <Override PartName="/ppt/slides/slide239.xml" ContentType="application/vnd.openxmlformats-officedocument.presentationml.slide+xml"/>
  <Override PartName="/ppt/slides/slide240.xml" ContentType="application/vnd.openxmlformats-officedocument.presentationml.slide+xml"/>
  <Override PartName="/ppt/slides/slide260.xml" ContentType="application/vnd.openxmlformats-officedocument.presentationml.slide+xml"/>
  <Override PartName="/ppt/slides/slide259.xml" ContentType="application/vnd.openxmlformats-officedocument.presentationml.slide+xml"/>
  <Override PartName="/ppt/slides/slide258.xml" ContentType="application/vnd.openxmlformats-officedocument.presentationml.slide+xml"/>
  <Override PartName="/ppt/slides/slide257.xml" ContentType="application/vnd.openxmlformats-officedocument.presentationml.slide+xml"/>
  <Override PartName="/ppt/slides/slide256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255.xml" ContentType="application/vnd.openxmlformats-officedocument.presentationml.slide+xml"/>
  <Override PartName="/ppt/slides/slide254.xml" ContentType="application/vnd.openxmlformats-officedocument.presentationml.slide+xml"/>
  <Override PartName="/ppt/slides/slide253.xml" ContentType="application/vnd.openxmlformats-officedocument.presentationml.slide+xml"/>
  <Override PartName="/ppt/slides/slide245.xml" ContentType="application/vnd.openxmlformats-officedocument.presentationml.slide+xml"/>
  <Override PartName="/ppt/slides/slide244.xml" ContentType="application/vnd.openxmlformats-officedocument.presentationml.slide+xml"/>
  <Override PartName="/ppt/slides/slide243.xml" ContentType="application/vnd.openxmlformats-officedocument.presentationml.slide+xml"/>
  <Override PartName="/ppt/slides/slide242.xml" ContentType="application/vnd.openxmlformats-officedocument.presentationml.slide+xml"/>
  <Override PartName="/ppt/slides/slide241.xml" ContentType="application/vnd.openxmlformats-officedocument.presentationml.slide+xml"/>
  <Override PartName="/ppt/slides/slide246.xml" ContentType="application/vnd.openxmlformats-officedocument.presentationml.slide+xml"/>
  <Override PartName="/ppt/slides/slide247.xml" ContentType="application/vnd.openxmlformats-officedocument.presentationml.slide+xml"/>
  <Override PartName="/ppt/slides/slide248.xml" ContentType="application/vnd.openxmlformats-officedocument.presentationml.slide+xml"/>
  <Override PartName="/ppt/slides/slide252.xml" ContentType="application/vnd.openxmlformats-officedocument.presentationml.slide+xml"/>
  <Override PartName="/ppt/slides/slide251.xml" ContentType="application/vnd.openxmlformats-officedocument.presentationml.slide+xml"/>
  <Override PartName="/ppt/slides/slide250.xml" ContentType="application/vnd.openxmlformats-officedocument.presentationml.slide+xml"/>
  <Override PartName="/ppt/slides/slide249.xml" ContentType="application/vnd.openxmlformats-officedocument.presentationml.slide+xml"/>
  <Override PartName="/ppt/slides/slide208.xml" ContentType="application/vnd.openxmlformats-officedocument.presentationml.slide+xml"/>
  <Override PartName="/ppt/slides/slide213.xml" ContentType="application/vnd.openxmlformats-officedocument.presentationml.slide+xml"/>
  <Override PartName="/ppt/slides/slide206.xml" ContentType="application/vnd.openxmlformats-officedocument.presentationml.slide+xml"/>
  <Override PartName="/ppt/slides/slide166.xml" ContentType="application/vnd.openxmlformats-officedocument.presentationml.slide+xml"/>
  <Override PartName="/ppt/slides/slide165.xml" ContentType="application/vnd.openxmlformats-officedocument.presentationml.slide+xml"/>
  <Override PartName="/ppt/slides/slide164.xml" ContentType="application/vnd.openxmlformats-officedocument.presentationml.slide+xml"/>
  <Override PartName="/ppt/slides/slide163.xml" ContentType="application/vnd.openxmlformats-officedocument.presentationml.slide+xml"/>
  <Override PartName="/ppt/slides/slide162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4.xml" ContentType="application/vnd.openxmlformats-officedocument.presentationml.slide+xml"/>
  <Override PartName="/ppt/slides/slide173.xml" ContentType="application/vnd.openxmlformats-officedocument.presentationml.slide+xml"/>
  <Override PartName="/ppt/slides/slide172.xml" ContentType="application/vnd.openxmlformats-officedocument.presentationml.slide+xml"/>
  <Override PartName="/ppt/slides/slide207.xml" ContentType="application/vnd.openxmlformats-officedocument.presentationml.slide+xml"/>
  <Override PartName="/ppt/slides/slide170.xml" ContentType="application/vnd.openxmlformats-officedocument.presentationml.slide+xml"/>
  <Override PartName="/ppt/slides/slide161.xml" ContentType="application/vnd.openxmlformats-officedocument.presentationml.slide+xml"/>
  <Override PartName="/ppt/slides/slide160.xml" ContentType="application/vnd.openxmlformats-officedocument.presentationml.slide+xml"/>
  <Override PartName="/ppt/slides/slide159.xml" ContentType="application/vnd.openxmlformats-officedocument.presentationml.slide+xml"/>
  <Override PartName="/ppt/slides/slide151.xml" ContentType="application/vnd.openxmlformats-officedocument.presentationml.slide+xml"/>
  <Override PartName="/ppt/slides/slide150.xml" ContentType="application/vnd.openxmlformats-officedocument.presentationml.slide+xml"/>
  <Override PartName="/ppt/slides/slide149.xml" ContentType="application/vnd.openxmlformats-officedocument.presentationml.slide+xml"/>
  <Override PartName="/ppt/slides/slide148.xml" ContentType="application/vnd.openxmlformats-officedocument.presentationml.slide+xml"/>
  <Override PartName="/ppt/slides/slide147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8.xml" ContentType="application/vnd.openxmlformats-officedocument.presentationml.slide+xml"/>
  <Override PartName="/ppt/slides/slide157.xml" ContentType="application/vnd.openxmlformats-officedocument.presentationml.slide+xml"/>
  <Override PartName="/ppt/slides/slide156.xml" ContentType="application/vnd.openxmlformats-officedocument.presentationml.slide+xml"/>
  <Override PartName="/ppt/slides/slide155.xml" ContentType="application/vnd.openxmlformats-officedocument.presentationml.slide+xml"/>
  <Override PartName="/ppt/slides/slide175.xml" ContentType="application/vnd.openxmlformats-officedocument.presentationml.slide+xml"/>
  <Override PartName="/ppt/slides/slide171.xml" ContentType="application/vnd.openxmlformats-officedocument.presentationml.slide+xml"/>
  <Override PartName="/ppt/slides/slide177.xml" ContentType="application/vnd.openxmlformats-officedocument.presentationml.slide+xml"/>
  <Override PartName="/ppt/slides/slide176.xml" ContentType="application/vnd.openxmlformats-officedocument.presentationml.slide+xml"/>
  <Override PartName="/ppt/slides/slide196.xml" ContentType="application/vnd.openxmlformats-officedocument.presentationml.slide+xml"/>
  <Override PartName="/ppt/slides/slide195.xml" ContentType="application/vnd.openxmlformats-officedocument.presentationml.slide+xml"/>
  <Override PartName="/ppt/slides/slide194.xml" ContentType="application/vnd.openxmlformats-officedocument.presentationml.slide+xml"/>
  <Override PartName="/ppt/slides/slide193.xml" ContentType="application/vnd.openxmlformats-officedocument.presentationml.slide+xml"/>
  <Override PartName="/ppt/slides/slide198.xml" ContentType="application/vnd.openxmlformats-officedocument.presentationml.slide+xml"/>
  <Override PartName="/ppt/slides/slide199.xml" ContentType="application/vnd.openxmlformats-officedocument.presentationml.slide+xml"/>
  <Override PartName="/ppt/slides/slide200.xml" ContentType="application/vnd.openxmlformats-officedocument.presentationml.slide+xml"/>
  <Override PartName="/ppt/slides/slide205.xml" ContentType="application/vnd.openxmlformats-officedocument.presentationml.slide+xml"/>
  <Override PartName="/ppt/slides/slide204.xml" ContentType="application/vnd.openxmlformats-officedocument.presentationml.slide+xml"/>
  <Override PartName="/ppt/slides/slide203.xml" ContentType="application/vnd.openxmlformats-officedocument.presentationml.slide+xml"/>
  <Override PartName="/ppt/slides/slide202.xml" ContentType="application/vnd.openxmlformats-officedocument.presentationml.slide+xml"/>
  <Override PartName="/ppt/slides/slide201.xml" ContentType="application/vnd.openxmlformats-officedocument.presentationml.slide+xml"/>
  <Override PartName="/ppt/slides/slide192.xml" ContentType="application/vnd.openxmlformats-officedocument.presentationml.slide+xml"/>
  <Override PartName="/ppt/slides/slide197.xml" ContentType="application/vnd.openxmlformats-officedocument.presentationml.slide+xml"/>
  <Override PartName="/ppt/slides/slide190.xml" ContentType="application/vnd.openxmlformats-officedocument.presentationml.slide+xml"/>
  <Override PartName="/ppt/slides/slide182.xml" ContentType="application/vnd.openxmlformats-officedocument.presentationml.slide+xml"/>
  <Override PartName="/ppt/slides/slide181.xml" ContentType="application/vnd.openxmlformats-officedocument.presentationml.slide+xml"/>
  <Override PartName="/ppt/slides/slide180.xml" ContentType="application/vnd.openxmlformats-officedocument.presentationml.slide+xml"/>
  <Override PartName="/ppt/slides/slide179.xml" ContentType="application/vnd.openxmlformats-officedocument.presentationml.slide+xml"/>
  <Override PartName="/ppt/slides/slide191.xml" ContentType="application/vnd.openxmlformats-officedocument.presentationml.slide+xml"/>
  <Override PartName="/ppt/slides/slide183.xml" ContentType="application/vnd.openxmlformats-officedocument.presentationml.slide+xml"/>
  <Override PartName="/ppt/slides/slide178.xml" ContentType="application/vnd.openxmlformats-officedocument.presentationml.slide+xml"/>
  <Override PartName="/ppt/slides/slide185.xml" ContentType="application/vnd.openxmlformats-officedocument.presentationml.slide+xml"/>
  <Override PartName="/ppt/slides/slide189.xml" ContentType="application/vnd.openxmlformats-officedocument.presentationml.slide+xml"/>
  <Override PartName="/ppt/slides/slide188.xml" ContentType="application/vnd.openxmlformats-officedocument.presentationml.slide+xml"/>
  <Override PartName="/ppt/slides/slide184.xml" ContentType="application/vnd.openxmlformats-officedocument.presentationml.slide+xml"/>
  <Override PartName="/ppt/slides/slide186.xml" ContentType="application/vnd.openxmlformats-officedocument.presentationml.slide+xml"/>
  <Override PartName="/ppt/slides/slide18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  <p:sldId id="347" r:id="rId93"/>
    <p:sldId id="348" r:id="rId94"/>
    <p:sldId id="349" r:id="rId95"/>
    <p:sldId id="350" r:id="rId96"/>
    <p:sldId id="351" r:id="rId97"/>
    <p:sldId id="352" r:id="rId98"/>
    <p:sldId id="353" r:id="rId99"/>
    <p:sldId id="354" r:id="rId100"/>
    <p:sldId id="355" r:id="rId101"/>
    <p:sldId id="356" r:id="rId102"/>
    <p:sldId id="357" r:id="rId103"/>
    <p:sldId id="358" r:id="rId104"/>
    <p:sldId id="359" r:id="rId105"/>
    <p:sldId id="360" r:id="rId106"/>
    <p:sldId id="361" r:id="rId107"/>
    <p:sldId id="362" r:id="rId108"/>
    <p:sldId id="363" r:id="rId109"/>
    <p:sldId id="364" r:id="rId110"/>
    <p:sldId id="365" r:id="rId111"/>
    <p:sldId id="366" r:id="rId112"/>
    <p:sldId id="367" r:id="rId113"/>
    <p:sldId id="368" r:id="rId114"/>
    <p:sldId id="369" r:id="rId115"/>
    <p:sldId id="370" r:id="rId116"/>
    <p:sldId id="371" r:id="rId117"/>
    <p:sldId id="372" r:id="rId118"/>
    <p:sldId id="373" r:id="rId119"/>
    <p:sldId id="374" r:id="rId120"/>
    <p:sldId id="375" r:id="rId121"/>
    <p:sldId id="376" r:id="rId122"/>
    <p:sldId id="377" r:id="rId123"/>
    <p:sldId id="378" r:id="rId124"/>
    <p:sldId id="379" r:id="rId125"/>
    <p:sldId id="380" r:id="rId126"/>
    <p:sldId id="381" r:id="rId127"/>
    <p:sldId id="382" r:id="rId128"/>
    <p:sldId id="383" r:id="rId129"/>
    <p:sldId id="384" r:id="rId130"/>
    <p:sldId id="385" r:id="rId131"/>
    <p:sldId id="386" r:id="rId132"/>
    <p:sldId id="387" r:id="rId133"/>
    <p:sldId id="388" r:id="rId134"/>
    <p:sldId id="389" r:id="rId135"/>
    <p:sldId id="390" r:id="rId136"/>
    <p:sldId id="391" r:id="rId137"/>
    <p:sldId id="392" r:id="rId138"/>
    <p:sldId id="393" r:id="rId139"/>
    <p:sldId id="394" r:id="rId140"/>
    <p:sldId id="395" r:id="rId141"/>
    <p:sldId id="396" r:id="rId142"/>
    <p:sldId id="397" r:id="rId143"/>
    <p:sldId id="398" r:id="rId144"/>
    <p:sldId id="399" r:id="rId145"/>
    <p:sldId id="400" r:id="rId146"/>
    <p:sldId id="401" r:id="rId147"/>
    <p:sldId id="402" r:id="rId148"/>
    <p:sldId id="403" r:id="rId149"/>
    <p:sldId id="404" r:id="rId150"/>
    <p:sldId id="405" r:id="rId151"/>
    <p:sldId id="406" r:id="rId152"/>
    <p:sldId id="407" r:id="rId153"/>
    <p:sldId id="408" r:id="rId154"/>
    <p:sldId id="410" r:id="rId155"/>
    <p:sldId id="411" r:id="rId156"/>
    <p:sldId id="412" r:id="rId157"/>
    <p:sldId id="409" r:id="rId158"/>
    <p:sldId id="413" r:id="rId159"/>
    <p:sldId id="414" r:id="rId160"/>
    <p:sldId id="415" r:id="rId161"/>
    <p:sldId id="416" r:id="rId162"/>
    <p:sldId id="417" r:id="rId163"/>
    <p:sldId id="418" r:id="rId164"/>
    <p:sldId id="419" r:id="rId165"/>
    <p:sldId id="420" r:id="rId166"/>
    <p:sldId id="421" r:id="rId167"/>
    <p:sldId id="422" r:id="rId168"/>
    <p:sldId id="423" r:id="rId169"/>
    <p:sldId id="424" r:id="rId170"/>
    <p:sldId id="425" r:id="rId171"/>
    <p:sldId id="426" r:id="rId172"/>
    <p:sldId id="427" r:id="rId173"/>
    <p:sldId id="428" r:id="rId174"/>
    <p:sldId id="429" r:id="rId175"/>
    <p:sldId id="430" r:id="rId176"/>
    <p:sldId id="431" r:id="rId177"/>
    <p:sldId id="432" r:id="rId178"/>
    <p:sldId id="433" r:id="rId179"/>
    <p:sldId id="434" r:id="rId180"/>
    <p:sldId id="435" r:id="rId181"/>
    <p:sldId id="436" r:id="rId182"/>
    <p:sldId id="437" r:id="rId183"/>
    <p:sldId id="438" r:id="rId184"/>
    <p:sldId id="439" r:id="rId185"/>
    <p:sldId id="440" r:id="rId186"/>
    <p:sldId id="441" r:id="rId187"/>
    <p:sldId id="442" r:id="rId188"/>
    <p:sldId id="443" r:id="rId189"/>
    <p:sldId id="444" r:id="rId190"/>
    <p:sldId id="445" r:id="rId191"/>
    <p:sldId id="446" r:id="rId192"/>
    <p:sldId id="447" r:id="rId193"/>
    <p:sldId id="448" r:id="rId194"/>
    <p:sldId id="449" r:id="rId195"/>
    <p:sldId id="450" r:id="rId196"/>
    <p:sldId id="451" r:id="rId197"/>
    <p:sldId id="452" r:id="rId198"/>
    <p:sldId id="453" r:id="rId199"/>
    <p:sldId id="454" r:id="rId200"/>
    <p:sldId id="455" r:id="rId201"/>
    <p:sldId id="456" r:id="rId202"/>
    <p:sldId id="457" r:id="rId203"/>
    <p:sldId id="458" r:id="rId204"/>
    <p:sldId id="459" r:id="rId205"/>
    <p:sldId id="460" r:id="rId206"/>
    <p:sldId id="461" r:id="rId207"/>
    <p:sldId id="462" r:id="rId208"/>
    <p:sldId id="463" r:id="rId209"/>
    <p:sldId id="464" r:id="rId210"/>
    <p:sldId id="465" r:id="rId211"/>
    <p:sldId id="466" r:id="rId212"/>
    <p:sldId id="470" r:id="rId213"/>
    <p:sldId id="471" r:id="rId214"/>
    <p:sldId id="472" r:id="rId215"/>
    <p:sldId id="473" r:id="rId216"/>
    <p:sldId id="474" r:id="rId217"/>
    <p:sldId id="475" r:id="rId218"/>
    <p:sldId id="476" r:id="rId219"/>
    <p:sldId id="477" r:id="rId220"/>
    <p:sldId id="478" r:id="rId221"/>
    <p:sldId id="479" r:id="rId222"/>
    <p:sldId id="480" r:id="rId223"/>
    <p:sldId id="481" r:id="rId224"/>
    <p:sldId id="482" r:id="rId225"/>
    <p:sldId id="483" r:id="rId226"/>
    <p:sldId id="484" r:id="rId227"/>
    <p:sldId id="485" r:id="rId228"/>
    <p:sldId id="486" r:id="rId229"/>
    <p:sldId id="487" r:id="rId230"/>
    <p:sldId id="488" r:id="rId231"/>
    <p:sldId id="489" r:id="rId232"/>
    <p:sldId id="490" r:id="rId233"/>
    <p:sldId id="491" r:id="rId234"/>
    <p:sldId id="492" r:id="rId235"/>
    <p:sldId id="493" r:id="rId236"/>
    <p:sldId id="494" r:id="rId237"/>
    <p:sldId id="495" r:id="rId238"/>
    <p:sldId id="467" r:id="rId239"/>
    <p:sldId id="468" r:id="rId240"/>
    <p:sldId id="469" r:id="rId241"/>
    <p:sldId id="496" r:id="rId242"/>
    <p:sldId id="497" r:id="rId243"/>
    <p:sldId id="498" r:id="rId244"/>
    <p:sldId id="499" r:id="rId245"/>
    <p:sldId id="500" r:id="rId246"/>
    <p:sldId id="501" r:id="rId247"/>
    <p:sldId id="502" r:id="rId248"/>
    <p:sldId id="503" r:id="rId249"/>
    <p:sldId id="504" r:id="rId250"/>
    <p:sldId id="505" r:id="rId251"/>
    <p:sldId id="506" r:id="rId252"/>
    <p:sldId id="507" r:id="rId253"/>
    <p:sldId id="508" r:id="rId254"/>
    <p:sldId id="509" r:id="rId255"/>
    <p:sldId id="510" r:id="rId256"/>
    <p:sldId id="511" r:id="rId257"/>
    <p:sldId id="512" r:id="rId258"/>
    <p:sldId id="513" r:id="rId259"/>
    <p:sldId id="514" r:id="rId260"/>
    <p:sldId id="515" r:id="rId26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AFFF"/>
    <a:srgbClr val="DC97FF"/>
    <a:srgbClr val="D47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0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63" Type="http://schemas.openxmlformats.org/officeDocument/2006/relationships/slide" Target="slides/slide62.xml"/><Relationship Id="rId159" Type="http://schemas.openxmlformats.org/officeDocument/2006/relationships/slide" Target="slides/slide158.xml"/><Relationship Id="rId170" Type="http://schemas.openxmlformats.org/officeDocument/2006/relationships/slide" Target="slides/slide169.xml"/><Relationship Id="rId226" Type="http://schemas.openxmlformats.org/officeDocument/2006/relationships/slide" Target="slides/slide225.xml"/><Relationship Id="rId107" Type="http://schemas.openxmlformats.org/officeDocument/2006/relationships/slide" Target="slides/slide106.xml"/><Relationship Id="rId268" Type="http://schemas.openxmlformats.org/officeDocument/2006/relationships/customXml" Target="../customXml/item3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81" Type="http://schemas.openxmlformats.org/officeDocument/2006/relationships/slide" Target="slides/slide180.xml"/><Relationship Id="rId216" Type="http://schemas.openxmlformats.org/officeDocument/2006/relationships/slide" Target="slides/slide215.xml"/><Relationship Id="rId237" Type="http://schemas.openxmlformats.org/officeDocument/2006/relationships/slide" Target="slides/slide236.xml"/><Relationship Id="rId258" Type="http://schemas.openxmlformats.org/officeDocument/2006/relationships/slide" Target="slides/slide257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71" Type="http://schemas.openxmlformats.org/officeDocument/2006/relationships/slide" Target="slides/slide170.xml"/><Relationship Id="rId192" Type="http://schemas.openxmlformats.org/officeDocument/2006/relationships/slide" Target="slides/slide191.xml"/><Relationship Id="rId206" Type="http://schemas.openxmlformats.org/officeDocument/2006/relationships/slide" Target="slides/slide205.xml"/><Relationship Id="rId227" Type="http://schemas.openxmlformats.org/officeDocument/2006/relationships/slide" Target="slides/slide226.xml"/><Relationship Id="rId248" Type="http://schemas.openxmlformats.org/officeDocument/2006/relationships/slide" Target="slides/slide247.xml"/><Relationship Id="rId12" Type="http://schemas.openxmlformats.org/officeDocument/2006/relationships/slide" Target="slides/slide11.xml"/><Relationship Id="rId33" Type="http://schemas.openxmlformats.org/officeDocument/2006/relationships/slide" Target="slides/slide32.xml"/><Relationship Id="rId108" Type="http://schemas.openxmlformats.org/officeDocument/2006/relationships/slide" Target="slides/slide107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5" Type="http://schemas.openxmlformats.org/officeDocument/2006/relationships/slide" Target="slides/slide74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61" Type="http://schemas.openxmlformats.org/officeDocument/2006/relationships/slide" Target="slides/slide160.xml"/><Relationship Id="rId182" Type="http://schemas.openxmlformats.org/officeDocument/2006/relationships/slide" Target="slides/slide181.xml"/><Relationship Id="rId217" Type="http://schemas.openxmlformats.org/officeDocument/2006/relationships/slide" Target="slides/slide216.xml"/><Relationship Id="rId6" Type="http://schemas.openxmlformats.org/officeDocument/2006/relationships/slide" Target="slides/slide5.xml"/><Relationship Id="rId238" Type="http://schemas.openxmlformats.org/officeDocument/2006/relationships/slide" Target="slides/slide237.xml"/><Relationship Id="rId259" Type="http://schemas.openxmlformats.org/officeDocument/2006/relationships/slide" Target="slides/slide258.xml"/><Relationship Id="rId23" Type="http://schemas.openxmlformats.org/officeDocument/2006/relationships/slide" Target="slides/slide22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5" Type="http://schemas.openxmlformats.org/officeDocument/2006/relationships/slide" Target="slides/slide64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51" Type="http://schemas.openxmlformats.org/officeDocument/2006/relationships/slide" Target="slides/slide150.xml"/><Relationship Id="rId172" Type="http://schemas.openxmlformats.org/officeDocument/2006/relationships/slide" Target="slides/slide171.xml"/><Relationship Id="rId193" Type="http://schemas.openxmlformats.org/officeDocument/2006/relationships/slide" Target="slides/slide192.xml"/><Relationship Id="rId207" Type="http://schemas.openxmlformats.org/officeDocument/2006/relationships/slide" Target="slides/slide206.xml"/><Relationship Id="rId228" Type="http://schemas.openxmlformats.org/officeDocument/2006/relationships/slide" Target="slides/slide227.xml"/><Relationship Id="rId249" Type="http://schemas.openxmlformats.org/officeDocument/2006/relationships/slide" Target="slides/slide248.xml"/><Relationship Id="rId13" Type="http://schemas.openxmlformats.org/officeDocument/2006/relationships/slide" Target="slides/slide12.xml"/><Relationship Id="rId109" Type="http://schemas.openxmlformats.org/officeDocument/2006/relationships/slide" Target="slides/slide108.xml"/><Relationship Id="rId260" Type="http://schemas.openxmlformats.org/officeDocument/2006/relationships/slide" Target="slides/slide259.xml"/><Relationship Id="rId34" Type="http://schemas.openxmlformats.org/officeDocument/2006/relationships/slide" Target="slides/slide33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20" Type="http://schemas.openxmlformats.org/officeDocument/2006/relationships/slide" Target="slides/slide119.xml"/><Relationship Id="rId141" Type="http://schemas.openxmlformats.org/officeDocument/2006/relationships/slide" Target="slides/slide140.xml"/><Relationship Id="rId7" Type="http://schemas.openxmlformats.org/officeDocument/2006/relationships/slide" Target="slides/slide6.xml"/><Relationship Id="rId162" Type="http://schemas.openxmlformats.org/officeDocument/2006/relationships/slide" Target="slides/slide161.xml"/><Relationship Id="rId183" Type="http://schemas.openxmlformats.org/officeDocument/2006/relationships/slide" Target="slides/slide182.xml"/><Relationship Id="rId218" Type="http://schemas.openxmlformats.org/officeDocument/2006/relationships/slide" Target="slides/slide217.xml"/><Relationship Id="rId239" Type="http://schemas.openxmlformats.org/officeDocument/2006/relationships/slide" Target="slides/slide238.xml"/><Relationship Id="rId250" Type="http://schemas.openxmlformats.org/officeDocument/2006/relationships/slide" Target="slides/slide249.xml"/><Relationship Id="rId24" Type="http://schemas.openxmlformats.org/officeDocument/2006/relationships/slide" Target="slides/slide23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31" Type="http://schemas.openxmlformats.org/officeDocument/2006/relationships/slide" Target="slides/slide130.xml"/><Relationship Id="rId152" Type="http://schemas.openxmlformats.org/officeDocument/2006/relationships/slide" Target="slides/slide151.xml"/><Relationship Id="rId173" Type="http://schemas.openxmlformats.org/officeDocument/2006/relationships/slide" Target="slides/slide172.xml"/><Relationship Id="rId194" Type="http://schemas.openxmlformats.org/officeDocument/2006/relationships/slide" Target="slides/slide193.xml"/><Relationship Id="rId208" Type="http://schemas.openxmlformats.org/officeDocument/2006/relationships/slide" Target="slides/slide207.xml"/><Relationship Id="rId229" Type="http://schemas.openxmlformats.org/officeDocument/2006/relationships/slide" Target="slides/slide228.xml"/><Relationship Id="rId240" Type="http://schemas.openxmlformats.org/officeDocument/2006/relationships/slide" Target="slides/slide239.xml"/><Relationship Id="rId261" Type="http://schemas.openxmlformats.org/officeDocument/2006/relationships/slide" Target="slides/slide260.xml"/><Relationship Id="rId14" Type="http://schemas.openxmlformats.org/officeDocument/2006/relationships/slide" Target="slides/slide13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8" Type="http://schemas.openxmlformats.org/officeDocument/2006/relationships/slide" Target="slides/slide7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184" Type="http://schemas.openxmlformats.org/officeDocument/2006/relationships/slide" Target="slides/slide183.xml"/><Relationship Id="rId219" Type="http://schemas.openxmlformats.org/officeDocument/2006/relationships/slide" Target="slides/slide218.xml"/><Relationship Id="rId230" Type="http://schemas.openxmlformats.org/officeDocument/2006/relationships/slide" Target="slides/slide229.xml"/><Relationship Id="rId251" Type="http://schemas.openxmlformats.org/officeDocument/2006/relationships/slide" Target="slides/slide250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slide" Target="slides/slide173.xml"/><Relationship Id="rId195" Type="http://schemas.openxmlformats.org/officeDocument/2006/relationships/slide" Target="slides/slide194.xml"/><Relationship Id="rId209" Type="http://schemas.openxmlformats.org/officeDocument/2006/relationships/slide" Target="slides/slide208.xml"/><Relationship Id="rId220" Type="http://schemas.openxmlformats.org/officeDocument/2006/relationships/slide" Target="slides/slide219.xml"/><Relationship Id="rId241" Type="http://schemas.openxmlformats.org/officeDocument/2006/relationships/slide" Target="slides/slide240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262" Type="http://schemas.openxmlformats.org/officeDocument/2006/relationships/presProps" Target="presProps.xml"/><Relationship Id="rId78" Type="http://schemas.openxmlformats.org/officeDocument/2006/relationships/slide" Target="slides/slide77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64" Type="http://schemas.openxmlformats.org/officeDocument/2006/relationships/slide" Target="slides/slide163.xml"/><Relationship Id="rId185" Type="http://schemas.openxmlformats.org/officeDocument/2006/relationships/slide" Target="slides/slide184.xml"/><Relationship Id="rId9" Type="http://schemas.openxmlformats.org/officeDocument/2006/relationships/slide" Target="slides/slide8.xml"/><Relationship Id="rId210" Type="http://schemas.openxmlformats.org/officeDocument/2006/relationships/slide" Target="slides/slide209.xml"/><Relationship Id="rId26" Type="http://schemas.openxmlformats.org/officeDocument/2006/relationships/slide" Target="slides/slide25.xml"/><Relationship Id="rId231" Type="http://schemas.openxmlformats.org/officeDocument/2006/relationships/slide" Target="slides/slide230.xml"/><Relationship Id="rId252" Type="http://schemas.openxmlformats.org/officeDocument/2006/relationships/slide" Target="slides/slide251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75" Type="http://schemas.openxmlformats.org/officeDocument/2006/relationships/slide" Target="slides/slide174.xml"/><Relationship Id="rId196" Type="http://schemas.openxmlformats.org/officeDocument/2006/relationships/slide" Target="slides/slide195.xml"/><Relationship Id="rId200" Type="http://schemas.openxmlformats.org/officeDocument/2006/relationships/slide" Target="slides/slide199.xml"/><Relationship Id="rId16" Type="http://schemas.openxmlformats.org/officeDocument/2006/relationships/slide" Target="slides/slide15.xml"/><Relationship Id="rId221" Type="http://schemas.openxmlformats.org/officeDocument/2006/relationships/slide" Target="slides/slide220.xml"/><Relationship Id="rId242" Type="http://schemas.openxmlformats.org/officeDocument/2006/relationships/slide" Target="slides/slide241.xml"/><Relationship Id="rId263" Type="http://schemas.openxmlformats.org/officeDocument/2006/relationships/viewProps" Target="viewProps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186" Type="http://schemas.openxmlformats.org/officeDocument/2006/relationships/slide" Target="slides/slide185.xml"/><Relationship Id="rId211" Type="http://schemas.openxmlformats.org/officeDocument/2006/relationships/slide" Target="slides/slide210.xml"/><Relationship Id="rId232" Type="http://schemas.openxmlformats.org/officeDocument/2006/relationships/slide" Target="slides/slide231.xml"/><Relationship Id="rId253" Type="http://schemas.openxmlformats.org/officeDocument/2006/relationships/slide" Target="slides/slide252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6" Type="http://schemas.openxmlformats.org/officeDocument/2006/relationships/slide" Target="slides/slide175.xml"/><Relationship Id="rId197" Type="http://schemas.openxmlformats.org/officeDocument/2006/relationships/slide" Target="slides/slide196.xml"/><Relationship Id="rId201" Type="http://schemas.openxmlformats.org/officeDocument/2006/relationships/slide" Target="slides/slide200.xml"/><Relationship Id="rId222" Type="http://schemas.openxmlformats.org/officeDocument/2006/relationships/slide" Target="slides/slide221.xml"/><Relationship Id="rId243" Type="http://schemas.openxmlformats.org/officeDocument/2006/relationships/slide" Target="slides/slide242.xml"/><Relationship Id="rId264" Type="http://schemas.openxmlformats.org/officeDocument/2006/relationships/theme" Target="theme/theme1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Relationship Id="rId70" Type="http://schemas.openxmlformats.org/officeDocument/2006/relationships/slide" Target="slides/slide69.xml"/><Relationship Id="rId91" Type="http://schemas.openxmlformats.org/officeDocument/2006/relationships/slide" Target="slides/slide90.xml"/><Relationship Id="rId145" Type="http://schemas.openxmlformats.org/officeDocument/2006/relationships/slide" Target="slides/slide144.xml"/><Relationship Id="rId166" Type="http://schemas.openxmlformats.org/officeDocument/2006/relationships/slide" Target="slides/slide165.xml"/><Relationship Id="rId187" Type="http://schemas.openxmlformats.org/officeDocument/2006/relationships/slide" Target="slides/slide186.xml"/><Relationship Id="rId1" Type="http://schemas.openxmlformats.org/officeDocument/2006/relationships/slideMaster" Target="slideMasters/slideMaster1.xml"/><Relationship Id="rId212" Type="http://schemas.openxmlformats.org/officeDocument/2006/relationships/slide" Target="slides/slide211.xml"/><Relationship Id="rId233" Type="http://schemas.openxmlformats.org/officeDocument/2006/relationships/slide" Target="slides/slide232.xml"/><Relationship Id="rId254" Type="http://schemas.openxmlformats.org/officeDocument/2006/relationships/slide" Target="slides/slide253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60" Type="http://schemas.openxmlformats.org/officeDocument/2006/relationships/slide" Target="slides/slide59.xml"/><Relationship Id="rId81" Type="http://schemas.openxmlformats.org/officeDocument/2006/relationships/slide" Target="slides/slide80.xml"/><Relationship Id="rId135" Type="http://schemas.openxmlformats.org/officeDocument/2006/relationships/slide" Target="slides/slide134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Relationship Id="rId198" Type="http://schemas.openxmlformats.org/officeDocument/2006/relationships/slide" Target="slides/slide197.xml"/><Relationship Id="rId202" Type="http://schemas.openxmlformats.org/officeDocument/2006/relationships/slide" Target="slides/slide201.xml"/><Relationship Id="rId223" Type="http://schemas.openxmlformats.org/officeDocument/2006/relationships/slide" Target="slides/slide222.xml"/><Relationship Id="rId244" Type="http://schemas.openxmlformats.org/officeDocument/2006/relationships/slide" Target="slides/slide243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265" Type="http://schemas.openxmlformats.org/officeDocument/2006/relationships/tableStyles" Target="tableStyles.xml"/><Relationship Id="rId50" Type="http://schemas.openxmlformats.org/officeDocument/2006/relationships/slide" Target="slides/slide49.xml"/><Relationship Id="rId104" Type="http://schemas.openxmlformats.org/officeDocument/2006/relationships/slide" Target="slides/slide103.xml"/><Relationship Id="rId125" Type="http://schemas.openxmlformats.org/officeDocument/2006/relationships/slide" Target="slides/slide124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188" Type="http://schemas.openxmlformats.org/officeDocument/2006/relationships/slide" Target="slides/slide187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13" Type="http://schemas.openxmlformats.org/officeDocument/2006/relationships/slide" Target="slides/slide212.xml"/><Relationship Id="rId234" Type="http://schemas.openxmlformats.org/officeDocument/2006/relationships/slide" Target="slides/slide233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55" Type="http://schemas.openxmlformats.org/officeDocument/2006/relationships/slide" Target="slides/slide254.xml"/><Relationship Id="rId40" Type="http://schemas.openxmlformats.org/officeDocument/2006/relationships/slide" Target="slides/slide39.xml"/><Relationship Id="rId115" Type="http://schemas.openxmlformats.org/officeDocument/2006/relationships/slide" Target="slides/slide114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slide" Target="slides/slide177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9" Type="http://schemas.openxmlformats.org/officeDocument/2006/relationships/slide" Target="slides/slide198.xml"/><Relationship Id="rId203" Type="http://schemas.openxmlformats.org/officeDocument/2006/relationships/slide" Target="slides/slide202.xml"/><Relationship Id="rId19" Type="http://schemas.openxmlformats.org/officeDocument/2006/relationships/slide" Target="slides/slide18.xml"/><Relationship Id="rId224" Type="http://schemas.openxmlformats.org/officeDocument/2006/relationships/slide" Target="slides/slide223.xml"/><Relationship Id="rId245" Type="http://schemas.openxmlformats.org/officeDocument/2006/relationships/slide" Target="slides/slide244.xml"/><Relationship Id="rId266" Type="http://schemas.openxmlformats.org/officeDocument/2006/relationships/customXml" Target="../customXml/item1.xml"/><Relationship Id="rId30" Type="http://schemas.openxmlformats.org/officeDocument/2006/relationships/slide" Target="slides/slide2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189" Type="http://schemas.openxmlformats.org/officeDocument/2006/relationships/slide" Target="slides/slide188.xml"/><Relationship Id="rId3" Type="http://schemas.openxmlformats.org/officeDocument/2006/relationships/slide" Target="slides/slide2.xml"/><Relationship Id="rId214" Type="http://schemas.openxmlformats.org/officeDocument/2006/relationships/slide" Target="slides/slide213.xml"/><Relationship Id="rId235" Type="http://schemas.openxmlformats.org/officeDocument/2006/relationships/slide" Target="slides/slide234.xml"/><Relationship Id="rId256" Type="http://schemas.openxmlformats.org/officeDocument/2006/relationships/slide" Target="slides/slide255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179" Type="http://schemas.openxmlformats.org/officeDocument/2006/relationships/slide" Target="slides/slide178.xml"/><Relationship Id="rId190" Type="http://schemas.openxmlformats.org/officeDocument/2006/relationships/slide" Target="slides/slide189.xml"/><Relationship Id="rId204" Type="http://schemas.openxmlformats.org/officeDocument/2006/relationships/slide" Target="slides/slide203.xml"/><Relationship Id="rId225" Type="http://schemas.openxmlformats.org/officeDocument/2006/relationships/slide" Target="slides/slide224.xml"/><Relationship Id="rId246" Type="http://schemas.openxmlformats.org/officeDocument/2006/relationships/slide" Target="slides/slide245.xml"/><Relationship Id="rId267" Type="http://schemas.openxmlformats.org/officeDocument/2006/relationships/customXml" Target="../customXml/item2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94" Type="http://schemas.openxmlformats.org/officeDocument/2006/relationships/slide" Target="slides/slide93.xml"/><Relationship Id="rId148" Type="http://schemas.openxmlformats.org/officeDocument/2006/relationships/slide" Target="slides/slide147.xml"/><Relationship Id="rId169" Type="http://schemas.openxmlformats.org/officeDocument/2006/relationships/slide" Target="slides/slide168.xml"/><Relationship Id="rId4" Type="http://schemas.openxmlformats.org/officeDocument/2006/relationships/slide" Target="slides/slide3.xml"/><Relationship Id="rId180" Type="http://schemas.openxmlformats.org/officeDocument/2006/relationships/slide" Target="slides/slide179.xml"/><Relationship Id="rId215" Type="http://schemas.openxmlformats.org/officeDocument/2006/relationships/slide" Target="slides/slide214.xml"/><Relationship Id="rId236" Type="http://schemas.openxmlformats.org/officeDocument/2006/relationships/slide" Target="slides/slide235.xml"/><Relationship Id="rId257" Type="http://schemas.openxmlformats.org/officeDocument/2006/relationships/slide" Target="slides/slide256.xml"/><Relationship Id="rId42" Type="http://schemas.openxmlformats.org/officeDocument/2006/relationships/slide" Target="slides/slide41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91" Type="http://schemas.openxmlformats.org/officeDocument/2006/relationships/slide" Target="slides/slide190.xml"/><Relationship Id="rId205" Type="http://schemas.openxmlformats.org/officeDocument/2006/relationships/slide" Target="slides/slide204.xml"/><Relationship Id="rId247" Type="http://schemas.openxmlformats.org/officeDocument/2006/relationships/slide" Target="slides/slide24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6755-433A-403B-8EC6-51DE03BFF61C}" type="datetimeFigureOut">
              <a:rPr lang="nl-NL" smtClean="0"/>
              <a:t>2-10-2019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D3803-7841-4CFB-A1DC-D1BAA27FF8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894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6755-433A-403B-8EC6-51DE03BFF61C}" type="datetimeFigureOut">
              <a:rPr lang="nl-NL" smtClean="0"/>
              <a:t>2-10-2019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D3803-7841-4CFB-A1DC-D1BAA27FF8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2127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6755-433A-403B-8EC6-51DE03BFF61C}" type="datetimeFigureOut">
              <a:rPr lang="nl-NL" smtClean="0"/>
              <a:t>2-10-2019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D3803-7841-4CFB-A1DC-D1BAA27FF8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3368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6755-433A-403B-8EC6-51DE03BFF61C}" type="datetimeFigureOut">
              <a:rPr lang="nl-NL" smtClean="0"/>
              <a:t>2-10-2019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D3803-7841-4CFB-A1DC-D1BAA27FF8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32444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6755-433A-403B-8EC6-51DE03BFF61C}" type="datetimeFigureOut">
              <a:rPr lang="nl-NL" smtClean="0"/>
              <a:t>2-10-2019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D3803-7841-4CFB-A1DC-D1BAA27FF8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2391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6755-433A-403B-8EC6-51DE03BFF61C}" type="datetimeFigureOut">
              <a:rPr lang="nl-NL" smtClean="0"/>
              <a:t>2-10-2019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D3803-7841-4CFB-A1DC-D1BAA27FF8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0852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6755-433A-403B-8EC6-51DE03BFF61C}" type="datetimeFigureOut">
              <a:rPr lang="nl-NL" smtClean="0"/>
              <a:t>2-10-2019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D3803-7841-4CFB-A1DC-D1BAA27FF8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0871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6755-433A-403B-8EC6-51DE03BFF61C}" type="datetimeFigureOut">
              <a:rPr lang="nl-NL" smtClean="0"/>
              <a:t>2-10-2019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D3803-7841-4CFB-A1DC-D1BAA27FF8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8502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6755-433A-403B-8EC6-51DE03BFF61C}" type="datetimeFigureOut">
              <a:rPr lang="nl-NL" smtClean="0"/>
              <a:t>2-10-2019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D3803-7841-4CFB-A1DC-D1BAA27FF8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2673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6755-433A-403B-8EC6-51DE03BFF61C}" type="datetimeFigureOut">
              <a:rPr lang="nl-NL" smtClean="0"/>
              <a:t>2-10-2019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D3803-7841-4CFB-A1DC-D1BAA27FF8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8493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6755-433A-403B-8EC6-51DE03BFF61C}" type="datetimeFigureOut">
              <a:rPr lang="nl-NL" smtClean="0"/>
              <a:t>2-10-2019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D3803-7841-4CFB-A1DC-D1BAA27FF8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2318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4A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B6755-433A-403B-8EC6-51DE03BFF61C}" type="datetimeFigureOut">
              <a:rPr lang="nl-NL" smtClean="0"/>
              <a:t>2-10-2019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D3803-7841-4CFB-A1DC-D1BAA27FF8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1309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2870200"/>
            <a:ext cx="9144000" cy="2387600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reus</a:t>
            </a:r>
            <a:endParaRPr lang="nl-NL" sz="30000" b="1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014182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8702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buik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5322562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00137" y="2566904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vies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1199986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83568" y="2675731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kies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4059460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739190" y="2458619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nies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0801941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654968" y="2530810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mies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0453947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2484" y="2494714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zon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0360695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80611" y="2422525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zijn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79567725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62463" y="2675731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zoen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4141270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82779" y="2578935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zien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39153908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23411" y="2531352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niet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0691687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907631" y="2590967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ziet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9036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9635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boek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2106910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931695" y="2675731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piet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9518727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03885" y="2507289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riet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82579" y="2138446"/>
            <a:ext cx="10515600" cy="4351338"/>
          </a:xfrm>
        </p:spPr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5315728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50432" y="2518777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teen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1867754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34652" y="2362367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err="1" smtClean="0"/>
              <a:t>teun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3223918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08421" y="2386430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ton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02106" y="1308267"/>
            <a:ext cx="10515600" cy="4351338"/>
          </a:xfrm>
        </p:spPr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424107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955757" y="2374398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tien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53480655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4363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bijl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93821" y="1452645"/>
            <a:ext cx="10515600" cy="4351338"/>
          </a:xfrm>
        </p:spPr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41746482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1956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pijl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9152082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0753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mijl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7874776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8800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bijl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33157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9372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beuk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40569901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1582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bij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6416195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5191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bijt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8695315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6769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bijl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6976745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3613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bal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34400995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1582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bel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6209623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67573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lam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91593279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0004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lap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6718509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1956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lat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4310420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0004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lam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4540839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50674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loom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35664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0974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teen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5379573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2785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lijm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9363607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9175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haal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257550"/>
            <a:ext cx="10515600" cy="4351338"/>
          </a:xfrm>
        </p:spPr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97972883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3988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kaal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0862049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67573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baal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87805660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57893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zaal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0156790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78347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maal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0898163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3988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wil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1216101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4363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wel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6694931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9175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wol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0846607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67573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wiel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17576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67573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toon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4706495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7972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woel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3398109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79550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tol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2794206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9175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vol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1032745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77144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rol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51426034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0378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hol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1525335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5566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bol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7442212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9175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vel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6261320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51877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veel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3266089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3988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voel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3380336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6769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val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729619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67573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err="1" smtClean="0"/>
              <a:t>teun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8011267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5566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viel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6547577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4363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pil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1167994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77144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paal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8223686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0378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pool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49528988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67573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pijl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7959971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8800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pel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511765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2785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hou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1606228"/>
      </p:ext>
    </p:extLst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1207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hout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8336405"/>
      </p:ext>
    </p:extLst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7972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zou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02471809"/>
      </p:ext>
    </p:extLst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1207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zout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801882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6836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koos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2788950"/>
      </p:ext>
    </p:extLst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8800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kou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98669658"/>
      </p:ext>
    </p:extLst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18051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kous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3494738"/>
      </p:ext>
    </p:extLst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19254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jou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7023322"/>
      </p:ext>
    </p:extLst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0378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nou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2747898"/>
      </p:ext>
    </p:extLst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5191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hou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3870140"/>
      </p:ext>
    </p:extLst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8426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kou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8695476"/>
      </p:ext>
    </p:extLst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7223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zou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4658004"/>
      </p:ext>
    </p:extLst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16848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kou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89288064"/>
      </p:ext>
    </p:extLst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2410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nou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912753"/>
      </p:ext>
    </p:extLst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6019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jou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02658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67573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3000" b="1" dirty="0" smtClean="0"/>
              <a:t>kaas</a:t>
            </a:r>
            <a:endParaRPr lang="nl-NL" sz="3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1263026"/>
      </p:ext>
    </p:extLst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7972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6000" b="1" dirty="0" smtClean="0"/>
              <a:t>hou</a:t>
            </a:r>
            <a:endParaRPr lang="nl-NL" sz="36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2854425"/>
      </p:ext>
    </p:extLst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0004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6000" b="1" dirty="0" smtClean="0"/>
              <a:t>touw</a:t>
            </a:r>
            <a:endParaRPr lang="nl-NL" sz="36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0458808"/>
      </p:ext>
    </p:extLst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19254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bouw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4396161"/>
      </p:ext>
    </p:extLst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12035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mouw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2896599"/>
      </p:ext>
    </p:extLst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6019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vouw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08297630"/>
      </p:ext>
    </p:extLst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36136"/>
            <a:ext cx="10515600" cy="1325563"/>
          </a:xfrm>
        </p:spPr>
        <p:txBody>
          <a:bodyPr>
            <a:noAutofit/>
          </a:bodyPr>
          <a:lstStyle/>
          <a:p>
            <a:r>
              <a:rPr lang="nl-NL" sz="36000" b="1" dirty="0" smtClean="0"/>
              <a:t>rouw</a:t>
            </a:r>
            <a:endParaRPr lang="nl-NL" sz="36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74727509"/>
      </p:ext>
    </p:extLst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2410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haat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94347" y="1233488"/>
            <a:ext cx="10515600" cy="4351338"/>
          </a:xfrm>
        </p:spPr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52313484"/>
      </p:ext>
    </p:extLst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2410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hout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90555917"/>
      </p:ext>
    </p:extLst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18051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heet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6108693"/>
      </p:ext>
    </p:extLst>
  </p:cSld>
  <p:clrMapOvr>
    <a:masterClrMapping/>
  </p:clrMapOvr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67573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hut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72895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8033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keus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3087697"/>
      </p:ext>
    </p:extLst>
  </p:cSld>
  <p:clrMapOvr>
    <a:masterClrMapping/>
  </p:clrMapOvr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8800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het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0309109"/>
      </p:ext>
    </p:extLst>
  </p:cSld>
  <p:clrMapOvr>
    <a:masterClrMapping/>
  </p:clrMapOvr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6019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zit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3486462"/>
      </p:ext>
    </p:extLst>
  </p:cSld>
  <p:clrMapOvr>
    <a:masterClrMapping/>
  </p:clrMapOvr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6769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ziet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4953041"/>
      </p:ext>
    </p:extLst>
  </p:cSld>
  <p:clrMapOvr>
    <a:masterClrMapping/>
  </p:clrMapOvr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6394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zout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9086236"/>
      </p:ext>
    </p:extLst>
  </p:cSld>
  <p:clrMapOvr>
    <a:masterClrMapping/>
  </p:clrMapOvr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10832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zoet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8538663"/>
      </p:ext>
    </p:extLst>
  </p:cSld>
  <p:clrMapOvr>
    <a:masterClrMapping/>
  </p:clrMapOvr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2785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zat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8393251"/>
      </p:ext>
    </p:extLst>
  </p:cSld>
  <p:clrMapOvr>
    <a:masterClrMapping/>
  </p:clrMapOvr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5566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kus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2152360"/>
      </p:ext>
    </p:extLst>
  </p:cSld>
  <p:clrMapOvr>
    <a:masterClrMapping/>
  </p:clrMapOvr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3988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kaas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1480811"/>
      </p:ext>
    </p:extLst>
  </p:cSld>
  <p:clrMapOvr>
    <a:masterClrMapping/>
  </p:clrMapOvr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5191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kies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3169805"/>
      </p:ext>
    </p:extLst>
  </p:cSld>
  <p:clrMapOvr>
    <a:masterClrMapping/>
  </p:clrMapOvr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21660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kous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493644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1238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kus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9009388"/>
      </p:ext>
    </p:extLst>
  </p:cSld>
  <p:clrMapOvr>
    <a:masterClrMapping/>
  </p:clrMapOvr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10832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koos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01945729"/>
      </p:ext>
    </p:extLst>
  </p:cSld>
  <p:clrMapOvr>
    <a:masterClrMapping/>
  </p:clrMapOvr>
</p:sld>
</file>

<file path=ppt/slides/slide1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16848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vuur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5303184"/>
      </p:ext>
    </p:extLst>
  </p:cSld>
  <p:clrMapOvr>
    <a:masterClrMapping/>
  </p:clrMapOvr>
</p:sld>
</file>

<file path=ppt/slides/slide1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7972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muur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2955955"/>
      </p:ext>
    </p:extLst>
  </p:cSld>
  <p:clrMapOvr>
    <a:masterClrMapping/>
  </p:clrMapOvr>
</p:sld>
</file>

<file path=ppt/slides/slide1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2785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zuur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8538196"/>
      </p:ext>
    </p:extLst>
  </p:cSld>
  <p:clrMapOvr>
    <a:masterClrMapping/>
  </p:clrMapOvr>
</p:sld>
</file>

<file path=ppt/slides/slide1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4816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huur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01759281"/>
      </p:ext>
    </p:extLst>
  </p:cSld>
  <p:clrMapOvr>
    <a:masterClrMapping/>
  </p:clrMapOvr>
</p:sld>
</file>

<file path=ppt/slides/slide1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6769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uur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89705063"/>
      </p:ext>
    </p:extLst>
  </p:cSld>
  <p:clrMapOvr>
    <a:masterClrMapping/>
  </p:clrMapOvr>
</p:sld>
</file>

<file path=ppt/slides/slide1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6019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duur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52320193"/>
      </p:ext>
    </p:extLst>
  </p:cSld>
  <p:clrMapOvr>
    <a:masterClrMapping/>
  </p:clrMapOvr>
</p:sld>
</file>

<file path=ppt/slides/slide1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1207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buur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45946826"/>
      </p:ext>
    </p:extLst>
  </p:cSld>
  <p:clrMapOvr>
    <a:masterClrMapping/>
  </p:clrMapOvr>
</p:sld>
</file>

<file path=ppt/slides/slide1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2410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zuur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5910693"/>
      </p:ext>
    </p:extLst>
  </p:cSld>
  <p:clrMapOvr>
    <a:masterClrMapping/>
  </p:clrMapOvr>
</p:sld>
</file>

<file path=ppt/slides/slide1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8800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vuur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8412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49250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neus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592688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8033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kas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5528178"/>
      </p:ext>
    </p:extLst>
  </p:cSld>
  <p:clrMapOvr>
    <a:masterClrMapping/>
  </p:clrMapOvr>
</p:sld>
</file>

<file path=ppt/slides/slide2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3988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vier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32998366"/>
      </p:ext>
    </p:extLst>
  </p:cSld>
  <p:clrMapOvr>
    <a:masterClrMapping/>
  </p:clrMapOvr>
</p:sld>
</file>

<file path=ppt/slides/slide2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7972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voer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2571601"/>
      </p:ext>
    </p:extLst>
  </p:cSld>
  <p:clrMapOvr>
    <a:masterClrMapping/>
  </p:clrMapOvr>
</p:sld>
</file>

<file path=ppt/slides/slide2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6394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voor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9098151"/>
      </p:ext>
    </p:extLst>
  </p:cSld>
  <p:clrMapOvr>
    <a:masterClrMapping/>
  </p:clrMapOvr>
</p:sld>
</file>

<file path=ppt/slides/slide2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8426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beer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2292622"/>
      </p:ext>
    </p:extLst>
  </p:cSld>
  <p:clrMapOvr>
    <a:masterClrMapping/>
  </p:clrMapOvr>
</p:sld>
</file>

<file path=ppt/slides/slide2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7223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boer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0099916"/>
      </p:ext>
    </p:extLst>
  </p:cSld>
  <p:clrMapOvr>
    <a:masterClrMapping/>
  </p:clrMapOvr>
</p:sld>
</file>

<file path=ppt/slides/slide2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5191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buur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9225693"/>
      </p:ext>
    </p:extLst>
  </p:cSld>
  <p:clrMapOvr>
    <a:masterClrMapping/>
  </p:clrMapOvr>
</p:sld>
</file>

<file path=ppt/slides/slide2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2785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bier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9462802"/>
      </p:ext>
    </p:extLst>
  </p:cSld>
  <p:clrMapOvr>
    <a:masterClrMapping/>
  </p:clrMapOvr>
</p:sld>
</file>

<file path=ppt/slides/slide2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2410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zeer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6308102"/>
      </p:ext>
    </p:extLst>
  </p:cSld>
  <p:clrMapOvr>
    <a:masterClrMapping/>
  </p:clrMapOvr>
</p:sld>
</file>

<file path=ppt/slides/slide2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67573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zuur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634890"/>
      </p:ext>
    </p:extLst>
  </p:cSld>
  <p:clrMapOvr>
    <a:masterClrMapping/>
  </p:clrMapOvr>
</p:sld>
</file>

<file path=ppt/slides/slide2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3613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zeur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56284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9899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dak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5912117"/>
      </p:ext>
    </p:extLst>
  </p:cSld>
  <p:clrMapOvr>
    <a:masterClrMapping/>
  </p:clrMapOvr>
</p:sld>
</file>

<file path=ppt/slides/slide2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0378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zier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1765932"/>
      </p:ext>
    </p:extLst>
  </p:cSld>
  <p:clrMapOvr>
    <a:masterClrMapping/>
  </p:clrMapOvr>
</p:sld>
</file>

<file path=ppt/slides/slide2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0004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maar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5107771"/>
      </p:ext>
    </p:extLst>
  </p:cSld>
  <p:clrMapOvr>
    <a:masterClrMapping/>
  </p:clrMapOvr>
</p:sld>
</file>

<file path=ppt/slides/slide2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8801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meer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8968222"/>
      </p:ext>
    </p:extLst>
  </p:cSld>
  <p:clrMapOvr>
    <a:masterClrMapping/>
  </p:clrMapOvr>
</p:sld>
</file>

<file path=ppt/slides/slide2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3159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muur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31724020"/>
      </p:ext>
    </p:extLst>
  </p:cSld>
  <p:clrMapOvr>
    <a:masterClrMapping/>
  </p:clrMapOvr>
</p:sld>
</file>

<file path=ppt/slides/slide2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67573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mier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1314201"/>
      </p:ext>
    </p:extLst>
  </p:cSld>
  <p:clrMapOvr>
    <a:masterClrMapping/>
  </p:clrMapOvr>
</p:sld>
</file>

<file path=ppt/slides/slide2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4816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heer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1423927"/>
      </p:ext>
    </p:extLst>
  </p:cSld>
  <p:clrMapOvr>
    <a:masterClrMapping/>
  </p:clrMapOvr>
</p:sld>
</file>

<file path=ppt/slides/slide2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9629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hier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7372653"/>
      </p:ext>
    </p:extLst>
  </p:cSld>
  <p:clrMapOvr>
    <a:masterClrMapping/>
  </p:clrMapOvr>
</p:sld>
</file>

<file path=ppt/slides/slide2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7597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haar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59668405"/>
      </p:ext>
    </p:extLst>
  </p:cSld>
  <p:clrMapOvr>
    <a:masterClrMapping/>
  </p:clrMapOvr>
</p:sld>
</file>

<file path=ppt/slides/slide2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2410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huur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251503"/>
      </p:ext>
    </p:extLst>
  </p:cSld>
  <p:clrMapOvr>
    <a:masterClrMapping/>
  </p:clrMapOvr>
</p:sld>
</file>

<file path=ppt/slides/slide2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34453" y="291841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oor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70685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12698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dik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969305"/>
      </p:ext>
    </p:extLst>
  </p:cSld>
  <p:clrMapOvr>
    <a:masterClrMapping/>
  </p:clrMapOvr>
</p:sld>
</file>

<file path=ppt/slides/slide2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0004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eer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4126559"/>
      </p:ext>
    </p:extLst>
  </p:cSld>
  <p:clrMapOvr>
    <a:masterClrMapping/>
  </p:clrMapOvr>
</p:sld>
</file>

<file path=ppt/slides/slide2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78606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92807551"/>
      </p:ext>
    </p:extLst>
  </p:cSld>
  <p:clrMapOvr>
    <a:masterClrMapping/>
  </p:clrMapOvr>
</p:sld>
</file>

<file path=ppt/slides/slide2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4816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uur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1412589"/>
      </p:ext>
    </p:extLst>
  </p:cSld>
  <p:clrMapOvr>
    <a:masterClrMapping/>
  </p:clrMapOvr>
</p:sld>
</file>

<file path=ppt/slides/slide2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18051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daar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2578769"/>
      </p:ext>
    </p:extLst>
  </p:cSld>
  <p:clrMapOvr>
    <a:masterClrMapping/>
  </p:clrMapOvr>
</p:sld>
</file>

<file path=ppt/slides/slide2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7972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door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7733782"/>
      </p:ext>
    </p:extLst>
  </p:cSld>
  <p:clrMapOvr>
    <a:masterClrMapping/>
  </p:clrMapOvr>
</p:sld>
</file>

<file path=ppt/slides/slide2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78347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dier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6222737"/>
      </p:ext>
    </p:extLst>
  </p:cSld>
  <p:clrMapOvr>
    <a:masterClrMapping/>
  </p:clrMapOvr>
</p:sld>
</file>

<file path=ppt/slides/slide2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0753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duur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2174968"/>
      </p:ext>
    </p:extLst>
  </p:cSld>
  <p:clrMapOvr>
    <a:masterClrMapping/>
  </p:clrMapOvr>
</p:sld>
</file>

<file path=ppt/slides/slide2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5191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peer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350480"/>
      </p:ext>
    </p:extLst>
  </p:cSld>
  <p:clrMapOvr>
    <a:masterClrMapping/>
  </p:clrMapOvr>
</p:sld>
</file>

<file path=ppt/slides/slide2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0753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paar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0199198"/>
      </p:ext>
    </p:extLst>
  </p:cSld>
  <p:clrMapOvr>
    <a:masterClrMapping/>
  </p:clrMapOvr>
</p:sld>
</file>

<file path=ppt/slides/slide2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7597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pier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943247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77242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doek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7176196"/>
      </p:ext>
    </p:extLst>
  </p:cSld>
  <p:clrMapOvr>
    <a:masterClrMapping/>
  </p:clrMapOvr>
</p:sld>
</file>

<file path=ppt/slides/slide2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67573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puur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2872962"/>
      </p:ext>
    </p:extLst>
  </p:cSld>
  <p:clrMapOvr>
    <a:masterClrMapping/>
  </p:clrMapOvr>
</p:sld>
</file>

<file path=ppt/slides/slide2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2785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jas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4613365"/>
      </p:ext>
    </p:extLst>
  </p:cSld>
  <p:clrMapOvr>
    <a:masterClrMapping/>
  </p:clrMapOvr>
</p:sld>
</file>

<file path=ppt/slides/slide2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1207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pan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4811289"/>
      </p:ext>
    </p:extLst>
  </p:cSld>
  <p:clrMapOvr>
    <a:masterClrMapping/>
  </p:clrMapOvr>
</p:sld>
</file>

<file path=ppt/slides/slide2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6769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ziek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3041899"/>
      </p:ext>
    </p:extLst>
  </p:cSld>
  <p:clrMapOvr>
    <a:masterClrMapping/>
  </p:clrMapOvr>
</p:sld>
</file>

<file path=ppt/slides/slide2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2785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zout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2909114"/>
      </p:ext>
    </p:extLst>
  </p:cSld>
  <p:clrMapOvr>
    <a:masterClrMapping/>
  </p:clrMapOvr>
</p:sld>
</file>

<file path=ppt/slides/slide2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3613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muur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0535925"/>
      </p:ext>
    </p:extLst>
  </p:cSld>
  <p:clrMapOvr>
    <a:masterClrMapping/>
  </p:clrMapOvr>
</p:sld>
</file>

<file path=ppt/slides/slide2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7597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nou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3318830"/>
      </p:ext>
    </p:extLst>
  </p:cSld>
  <p:clrMapOvr>
    <a:masterClrMapping/>
  </p:clrMapOvr>
</p:sld>
</file>

<file path=ppt/slides/slide2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8426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raap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8149975"/>
      </p:ext>
    </p:extLst>
  </p:cSld>
  <p:clrMapOvr>
    <a:masterClrMapping/>
  </p:clrMapOvr>
</p:sld>
</file>

<file path=ppt/slides/slide2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2785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jaar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00390503"/>
      </p:ext>
    </p:extLst>
  </p:cSld>
  <p:clrMapOvr>
    <a:masterClrMapping/>
  </p:clrMapOvr>
</p:sld>
</file>

<file path=ppt/slides/slide2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9629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wil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66979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4706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dijk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64741411"/>
      </p:ext>
    </p:extLst>
  </p:cSld>
  <p:clrMapOvr>
    <a:masterClrMapping/>
  </p:clrMapOvr>
</p:sld>
</file>

<file path=ppt/slides/slide2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2785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uur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0552527"/>
      </p:ext>
    </p:extLst>
  </p:cSld>
  <p:clrMapOvr>
    <a:masterClrMapping/>
  </p:clrMapOvr>
</p:sld>
</file>

<file path=ppt/slides/slide2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9629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doek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8890900"/>
      </p:ext>
    </p:extLst>
  </p:cSld>
  <p:clrMapOvr>
    <a:masterClrMapping/>
  </p:clrMapOvr>
</p:sld>
</file>

<file path=ppt/slides/slide2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9629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deuk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3140690"/>
      </p:ext>
    </p:extLst>
  </p:cSld>
  <p:clrMapOvr>
    <a:masterClrMapping/>
  </p:clrMapOvr>
</p:sld>
</file>

<file path=ppt/slides/slide2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1956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kip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6716105"/>
      </p:ext>
    </p:extLst>
  </p:cSld>
  <p:clrMapOvr>
    <a:masterClrMapping/>
  </p:clrMapOvr>
</p:sld>
</file>

<file path=ppt/slides/slide2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9629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bus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8022589"/>
      </p:ext>
    </p:extLst>
  </p:cSld>
  <p:clrMapOvr>
    <a:masterClrMapping/>
  </p:clrMapOvr>
</p:sld>
</file>

<file path=ppt/slides/slide2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8800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bijl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0762292"/>
      </p:ext>
    </p:extLst>
  </p:cSld>
  <p:clrMapOvr>
    <a:masterClrMapping/>
  </p:clrMapOvr>
</p:sld>
</file>

<file path=ppt/slides/slide2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14442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hoek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76203206"/>
      </p:ext>
    </p:extLst>
  </p:cSld>
  <p:clrMapOvr>
    <a:masterClrMapping/>
  </p:clrMapOvr>
</p:sld>
</file>

<file path=ppt/slides/slide2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9629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bier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3762710"/>
      </p:ext>
    </p:extLst>
  </p:cSld>
  <p:clrMapOvr>
    <a:masterClrMapping/>
  </p:clrMapOvr>
</p:sld>
</file>

<file path=ppt/slides/slide2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7597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hier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7452120"/>
      </p:ext>
    </p:extLst>
  </p:cSld>
  <p:clrMapOvr>
    <a:masterClrMapping/>
  </p:clrMapOvr>
</p:sld>
</file>

<file path=ppt/slides/slide2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21660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jok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76690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7506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deuk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06158419"/>
      </p:ext>
    </p:extLst>
  </p:cSld>
  <p:clrMapOvr>
    <a:masterClrMapping/>
  </p:clrMapOvr>
</p:sld>
</file>

<file path=ppt/slides/slide2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3159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boek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54319764"/>
      </p:ext>
    </p:extLst>
  </p:cSld>
  <p:clrMapOvr>
    <a:masterClrMapping/>
  </p:clrMapOvr>
</p:sld>
</file>

<file path=ppt/slides/slide2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12035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ton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55403571"/>
      </p:ext>
    </p:extLst>
  </p:cSld>
  <p:clrMapOvr>
    <a:masterClrMapping/>
  </p:clrMapOvr>
</p:sld>
</file>

<file path=ppt/slides/slide2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6394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lam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0665559"/>
      </p:ext>
    </p:extLst>
  </p:cSld>
  <p:clrMapOvr>
    <a:masterClrMapping/>
  </p:clrMapOvr>
</p:sld>
</file>

<file path=ppt/slides/slide2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1207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mier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3185194"/>
      </p:ext>
    </p:extLst>
  </p:cSld>
  <p:clrMapOvr>
    <a:masterClrMapping/>
  </p:clrMapOvr>
</p:sld>
</file>

<file path=ppt/slides/slide2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4816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err="1" smtClean="0"/>
              <a:t>tom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5914383"/>
      </p:ext>
    </p:extLst>
  </p:cSld>
  <p:clrMapOvr>
    <a:masterClrMapping/>
  </p:clrMapOvr>
</p:sld>
</file>

<file path=ppt/slides/slide2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7223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vier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02094858"/>
      </p:ext>
    </p:extLst>
  </p:cSld>
  <p:clrMapOvr>
    <a:masterClrMapping/>
  </p:clrMapOvr>
</p:sld>
</file>

<file path=ppt/slides/slide2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7597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kous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4254222"/>
      </p:ext>
    </p:extLst>
  </p:cSld>
  <p:clrMapOvr>
    <a:masterClrMapping/>
  </p:clrMapOvr>
</p:sld>
</file>

<file path=ppt/slides/slide2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9629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leuk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2863943"/>
      </p:ext>
    </p:extLst>
  </p:cSld>
  <p:clrMapOvr>
    <a:masterClrMapping/>
  </p:clrMapOvr>
</p:sld>
</file>

<file path=ppt/slides/slide2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5191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muur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7628646"/>
      </p:ext>
    </p:extLst>
  </p:cSld>
  <p:clrMapOvr>
    <a:masterClrMapping/>
  </p:clrMapOvr>
</p:sld>
</file>

<file path=ppt/slides/slide2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78347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vuur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848012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2434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bek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1968892"/>
      </p:ext>
    </p:extLst>
  </p:cSld>
  <p:clrMapOvr>
    <a:masterClrMapping/>
  </p:clrMapOvr>
</p:sld>
</file>

<file path=ppt/slides/slide2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79550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touw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52723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8033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bak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8339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4970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beuk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7463737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2171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boek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648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67573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keus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40112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67573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bok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22935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6836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rek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573829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4037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reuk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37017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4706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rijk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0430169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8966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raak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38952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63555" y="280041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rook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939238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8702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err="1" smtClean="0"/>
              <a:t>daan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0557721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4037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dan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185555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4037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dun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803689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8702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doen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37486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3104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peuk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716955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4970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deun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22421" y="2294857"/>
            <a:ext cx="10515600" cy="4351338"/>
          </a:xfrm>
        </p:spPr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0957265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53590" y="2386430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jas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1367543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85147" y="2458620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jan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2144023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943727" y="2458619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pan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3691835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23411" y="2675731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err="1" smtClean="0"/>
              <a:t>han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130835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48263" y="2554873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kan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0423087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47474" y="2566904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dan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11035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05462" y="2530809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jan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107992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47473" y="2590967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jaap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7973303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72327" y="2675731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jaar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75929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3773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reuk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961038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08421" y="2566903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sok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737258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61084" y="2554873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nl-NL" sz="30000" b="1" dirty="0" smtClean="0"/>
              <a:t>rok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448316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64042" y="2819568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bok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715103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12168" y="2675731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kok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119987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41558" y="2518777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jok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519563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22031" y="2855662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jok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968915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73905" y="2506746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err="1" smtClean="0"/>
              <a:t>jos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2789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54179" y="2675731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deuk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465804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739190" y="2675731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reuk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864178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54179" y="2675731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peuk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2378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67573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deuk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76795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57927" y="2675731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beuk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826315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03883" y="2675731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jeuk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6725066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46884" y="2567447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err="1" smtClean="0"/>
              <a:t>jip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617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49842" y="2675731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err="1" smtClean="0"/>
              <a:t>jop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713606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399548" y="2675731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rij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652990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34064" y="2807535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hij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23751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19074" y="2554872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zij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317408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557337" y="2675731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wij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1159339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91264" y="2578936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jij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172683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36232" y="2771440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jaap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60548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1238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deur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57021070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52011" y="2566903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err="1" smtClean="0"/>
              <a:t>joop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2532030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029326" y="2783473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maar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556306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73705" y="2506746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waar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8088000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98558" y="2675731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daar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3719940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50432" y="2867693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haar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6799540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72326" y="2530809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jaar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2883989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26368" y="2518778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riem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4654872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03884" y="2494714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riek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5935997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12168" y="2578936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riet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06379919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47474" y="2675731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riep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4229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4970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keur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334050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09801" y="2566903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room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3978745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54179" y="2434557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raam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1434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907632" y="2675731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rem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8487795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727157" y="2434556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riem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6035008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48263" y="2494715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vier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1686266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66211" y="2435099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mier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4960757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799348" y="2446588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hier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85577502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23411" y="2578936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dier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5138099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60294" y="2362367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net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3921052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69957" y="2542841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noot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892936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1907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zeur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5215178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919663" y="2530809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niet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1625690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76074" y="2470651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nat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98357" y="957763"/>
            <a:ext cx="10515600" cy="4351338"/>
          </a:xfrm>
        </p:spPr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60855960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12958" y="2555415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zie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5851373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44516" y="2470652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ziet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0833175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88105" y="2374400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zien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4493356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907633" y="2675731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ziek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4489431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74494" y="2338304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veer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01204033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654969" y="2434557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vaar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2141436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37022" y="2302209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ver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6753470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84357" y="2422525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vier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709005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65C0ABC4E6CB43945003877A6ED707" ma:contentTypeVersion="2" ma:contentTypeDescription="Een nieuw document maken." ma:contentTypeScope="" ma:versionID="53fc0b37fca09b941a5504375dc71214">
  <xsd:schema xmlns:xsd="http://www.w3.org/2001/XMLSchema" xmlns:xs="http://www.w3.org/2001/XMLSchema" xmlns:p="http://schemas.microsoft.com/office/2006/metadata/properties" xmlns:ns2="037a31ff-98c7-4cd8-9e73-5aa7b1f4c29a" targetNamespace="http://schemas.microsoft.com/office/2006/metadata/properties" ma:root="true" ma:fieldsID="af52ef0e0e7d055a519304d1468f92f7" ns2:_="">
    <xsd:import namespace="037a31ff-98c7-4cd8-9e73-5aa7b1f4c2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7a31ff-98c7-4cd8-9e73-5aa7b1f4c2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FEFBD5F-8400-45CA-8C61-B97A97540778}"/>
</file>

<file path=customXml/itemProps2.xml><?xml version="1.0" encoding="utf-8"?>
<ds:datastoreItem xmlns:ds="http://schemas.openxmlformats.org/officeDocument/2006/customXml" ds:itemID="{48946C10-BA65-4B8A-A896-84C75482A690}"/>
</file>

<file path=customXml/itemProps3.xml><?xml version="1.0" encoding="utf-8"?>
<ds:datastoreItem xmlns:ds="http://schemas.openxmlformats.org/officeDocument/2006/customXml" ds:itemID="{28E3D7C5-4ECF-4516-B312-D6DC9F572F16}"/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260</Words>
  <Application>Microsoft Office PowerPoint</Application>
  <PresentationFormat>Breedbeeld</PresentationFormat>
  <Paragraphs>260</Paragraphs>
  <Slides>260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260</vt:i4>
      </vt:variant>
    </vt:vector>
  </HeadingPairs>
  <TitlesOfParts>
    <vt:vector size="264" baseType="lpstr">
      <vt:lpstr>Arial</vt:lpstr>
      <vt:lpstr>Calibri</vt:lpstr>
      <vt:lpstr>Calibri Light</vt:lpstr>
      <vt:lpstr>Kantoorthema</vt:lpstr>
      <vt:lpstr>reus</vt:lpstr>
      <vt:lpstr>neus</vt:lpstr>
      <vt:lpstr>keus</vt:lpstr>
      <vt:lpstr>peuk</vt:lpstr>
      <vt:lpstr>reuk</vt:lpstr>
      <vt:lpstr>deuk</vt:lpstr>
      <vt:lpstr>deur</vt:lpstr>
      <vt:lpstr>keur</vt:lpstr>
      <vt:lpstr>zeur</vt:lpstr>
      <vt:lpstr>buik</vt:lpstr>
      <vt:lpstr>boek</vt:lpstr>
      <vt:lpstr>beuk</vt:lpstr>
      <vt:lpstr>teen</vt:lpstr>
      <vt:lpstr>toon</vt:lpstr>
      <vt:lpstr>teun</vt:lpstr>
      <vt:lpstr>koos</vt:lpstr>
      <vt:lpstr>kaas</vt:lpstr>
      <vt:lpstr>keus</vt:lpstr>
      <vt:lpstr>kus</vt:lpstr>
      <vt:lpstr>kas</vt:lpstr>
      <vt:lpstr>dak</vt:lpstr>
      <vt:lpstr>dik</vt:lpstr>
      <vt:lpstr>doek</vt:lpstr>
      <vt:lpstr>dijk</vt:lpstr>
      <vt:lpstr>deuk</vt:lpstr>
      <vt:lpstr>bek</vt:lpstr>
      <vt:lpstr>bak</vt:lpstr>
      <vt:lpstr>beuk</vt:lpstr>
      <vt:lpstr>boek</vt:lpstr>
      <vt:lpstr>bok</vt:lpstr>
      <vt:lpstr>rek</vt:lpstr>
      <vt:lpstr>reuk</vt:lpstr>
      <vt:lpstr>rijk</vt:lpstr>
      <vt:lpstr>raak</vt:lpstr>
      <vt:lpstr>rook</vt:lpstr>
      <vt:lpstr>daan</vt:lpstr>
      <vt:lpstr>dan</vt:lpstr>
      <vt:lpstr>dun</vt:lpstr>
      <vt:lpstr>doen</vt:lpstr>
      <vt:lpstr>deun</vt:lpstr>
      <vt:lpstr>jas</vt:lpstr>
      <vt:lpstr>jan</vt:lpstr>
      <vt:lpstr>pan</vt:lpstr>
      <vt:lpstr>han</vt:lpstr>
      <vt:lpstr>kan</vt:lpstr>
      <vt:lpstr>dan</vt:lpstr>
      <vt:lpstr>jan</vt:lpstr>
      <vt:lpstr>jaap</vt:lpstr>
      <vt:lpstr>jaar</vt:lpstr>
      <vt:lpstr>sok</vt:lpstr>
      <vt:lpstr>rok</vt:lpstr>
      <vt:lpstr>bok</vt:lpstr>
      <vt:lpstr>kok</vt:lpstr>
      <vt:lpstr>jok</vt:lpstr>
      <vt:lpstr>jok</vt:lpstr>
      <vt:lpstr>jos</vt:lpstr>
      <vt:lpstr>deuk</vt:lpstr>
      <vt:lpstr>reuk</vt:lpstr>
      <vt:lpstr>peuk</vt:lpstr>
      <vt:lpstr>beuk</vt:lpstr>
      <vt:lpstr>jeuk</vt:lpstr>
      <vt:lpstr>jip</vt:lpstr>
      <vt:lpstr>jop</vt:lpstr>
      <vt:lpstr>rij</vt:lpstr>
      <vt:lpstr>hij</vt:lpstr>
      <vt:lpstr>zij</vt:lpstr>
      <vt:lpstr>wij</vt:lpstr>
      <vt:lpstr>jij</vt:lpstr>
      <vt:lpstr>jaap</vt:lpstr>
      <vt:lpstr>joop</vt:lpstr>
      <vt:lpstr>maar</vt:lpstr>
      <vt:lpstr>waar</vt:lpstr>
      <vt:lpstr>daar</vt:lpstr>
      <vt:lpstr>haar</vt:lpstr>
      <vt:lpstr>jaar</vt:lpstr>
      <vt:lpstr>riem</vt:lpstr>
      <vt:lpstr>riek</vt:lpstr>
      <vt:lpstr>riet</vt:lpstr>
      <vt:lpstr>riep</vt:lpstr>
      <vt:lpstr>room</vt:lpstr>
      <vt:lpstr>raam</vt:lpstr>
      <vt:lpstr>rem</vt:lpstr>
      <vt:lpstr>riem</vt:lpstr>
      <vt:lpstr>vier</vt:lpstr>
      <vt:lpstr>mier</vt:lpstr>
      <vt:lpstr>hier</vt:lpstr>
      <vt:lpstr>dier</vt:lpstr>
      <vt:lpstr>net</vt:lpstr>
      <vt:lpstr>noot</vt:lpstr>
      <vt:lpstr>niet</vt:lpstr>
      <vt:lpstr>nat</vt:lpstr>
      <vt:lpstr>zie</vt:lpstr>
      <vt:lpstr>ziet</vt:lpstr>
      <vt:lpstr>zien</vt:lpstr>
      <vt:lpstr>ziek</vt:lpstr>
      <vt:lpstr>veer</vt:lpstr>
      <vt:lpstr>vaar</vt:lpstr>
      <vt:lpstr>ver</vt:lpstr>
      <vt:lpstr>vier</vt:lpstr>
      <vt:lpstr>vies</vt:lpstr>
      <vt:lpstr>kies</vt:lpstr>
      <vt:lpstr>nies</vt:lpstr>
      <vt:lpstr>mies</vt:lpstr>
      <vt:lpstr>zon</vt:lpstr>
      <vt:lpstr>zijn</vt:lpstr>
      <vt:lpstr>zoen</vt:lpstr>
      <vt:lpstr>zien</vt:lpstr>
      <vt:lpstr>niet</vt:lpstr>
      <vt:lpstr>ziet</vt:lpstr>
      <vt:lpstr>piet</vt:lpstr>
      <vt:lpstr>riet</vt:lpstr>
      <vt:lpstr>teen</vt:lpstr>
      <vt:lpstr>teun</vt:lpstr>
      <vt:lpstr>ton</vt:lpstr>
      <vt:lpstr>tien</vt:lpstr>
      <vt:lpstr>bijl</vt:lpstr>
      <vt:lpstr>pijl</vt:lpstr>
      <vt:lpstr>mijl</vt:lpstr>
      <vt:lpstr>bijl</vt:lpstr>
      <vt:lpstr>bij</vt:lpstr>
      <vt:lpstr>bijt</vt:lpstr>
      <vt:lpstr>bijl</vt:lpstr>
      <vt:lpstr>bal</vt:lpstr>
      <vt:lpstr>bel</vt:lpstr>
      <vt:lpstr>lam</vt:lpstr>
      <vt:lpstr>lap</vt:lpstr>
      <vt:lpstr>lat</vt:lpstr>
      <vt:lpstr>lam</vt:lpstr>
      <vt:lpstr>loom</vt:lpstr>
      <vt:lpstr>lijm</vt:lpstr>
      <vt:lpstr>haal</vt:lpstr>
      <vt:lpstr>kaal</vt:lpstr>
      <vt:lpstr>baal</vt:lpstr>
      <vt:lpstr>zaal</vt:lpstr>
      <vt:lpstr>maal</vt:lpstr>
      <vt:lpstr>wil</vt:lpstr>
      <vt:lpstr>wel</vt:lpstr>
      <vt:lpstr>wol</vt:lpstr>
      <vt:lpstr>wiel</vt:lpstr>
      <vt:lpstr>woel</vt:lpstr>
      <vt:lpstr>tol</vt:lpstr>
      <vt:lpstr>vol</vt:lpstr>
      <vt:lpstr>rol</vt:lpstr>
      <vt:lpstr>hol</vt:lpstr>
      <vt:lpstr>bol</vt:lpstr>
      <vt:lpstr>vel</vt:lpstr>
      <vt:lpstr>veel</vt:lpstr>
      <vt:lpstr>voel</vt:lpstr>
      <vt:lpstr>val</vt:lpstr>
      <vt:lpstr>viel</vt:lpstr>
      <vt:lpstr>pil</vt:lpstr>
      <vt:lpstr>paal</vt:lpstr>
      <vt:lpstr>pool</vt:lpstr>
      <vt:lpstr>pijl</vt:lpstr>
      <vt:lpstr>pel</vt:lpstr>
      <vt:lpstr>hou</vt:lpstr>
      <vt:lpstr>hout</vt:lpstr>
      <vt:lpstr>zou</vt:lpstr>
      <vt:lpstr>zout</vt:lpstr>
      <vt:lpstr>kou</vt:lpstr>
      <vt:lpstr>kous</vt:lpstr>
      <vt:lpstr>jou</vt:lpstr>
      <vt:lpstr>nou</vt:lpstr>
      <vt:lpstr>hou</vt:lpstr>
      <vt:lpstr>kou</vt:lpstr>
      <vt:lpstr>zou</vt:lpstr>
      <vt:lpstr>kou</vt:lpstr>
      <vt:lpstr>nou</vt:lpstr>
      <vt:lpstr>jou</vt:lpstr>
      <vt:lpstr>hou</vt:lpstr>
      <vt:lpstr>touw</vt:lpstr>
      <vt:lpstr>bouw</vt:lpstr>
      <vt:lpstr>mouw</vt:lpstr>
      <vt:lpstr>vouw</vt:lpstr>
      <vt:lpstr>rouw</vt:lpstr>
      <vt:lpstr>haat</vt:lpstr>
      <vt:lpstr>hout</vt:lpstr>
      <vt:lpstr>heet</vt:lpstr>
      <vt:lpstr>hut</vt:lpstr>
      <vt:lpstr>het</vt:lpstr>
      <vt:lpstr>zit</vt:lpstr>
      <vt:lpstr>ziet</vt:lpstr>
      <vt:lpstr>zout</vt:lpstr>
      <vt:lpstr>zoet</vt:lpstr>
      <vt:lpstr>zat</vt:lpstr>
      <vt:lpstr>kus</vt:lpstr>
      <vt:lpstr>kaas</vt:lpstr>
      <vt:lpstr>kies</vt:lpstr>
      <vt:lpstr>kous</vt:lpstr>
      <vt:lpstr>koos</vt:lpstr>
      <vt:lpstr>vuur</vt:lpstr>
      <vt:lpstr>muur</vt:lpstr>
      <vt:lpstr>zuur</vt:lpstr>
      <vt:lpstr>huur</vt:lpstr>
      <vt:lpstr>uur</vt:lpstr>
      <vt:lpstr>duur</vt:lpstr>
      <vt:lpstr>buur</vt:lpstr>
      <vt:lpstr>zuur</vt:lpstr>
      <vt:lpstr>vuur</vt:lpstr>
      <vt:lpstr>vier</vt:lpstr>
      <vt:lpstr>voer</vt:lpstr>
      <vt:lpstr>voor</vt:lpstr>
      <vt:lpstr>beer</vt:lpstr>
      <vt:lpstr>boer</vt:lpstr>
      <vt:lpstr>buur</vt:lpstr>
      <vt:lpstr>bier</vt:lpstr>
      <vt:lpstr>zeer</vt:lpstr>
      <vt:lpstr>zuur</vt:lpstr>
      <vt:lpstr>zeur</vt:lpstr>
      <vt:lpstr>zier</vt:lpstr>
      <vt:lpstr>maar</vt:lpstr>
      <vt:lpstr>meer</vt:lpstr>
      <vt:lpstr>muur</vt:lpstr>
      <vt:lpstr>mier</vt:lpstr>
      <vt:lpstr>heer</vt:lpstr>
      <vt:lpstr>hier</vt:lpstr>
      <vt:lpstr>haar</vt:lpstr>
      <vt:lpstr>huur</vt:lpstr>
      <vt:lpstr>oor</vt:lpstr>
      <vt:lpstr>eer</vt:lpstr>
      <vt:lpstr>er</vt:lpstr>
      <vt:lpstr>uur</vt:lpstr>
      <vt:lpstr>daar</vt:lpstr>
      <vt:lpstr>door</vt:lpstr>
      <vt:lpstr>dier</vt:lpstr>
      <vt:lpstr>duur</vt:lpstr>
      <vt:lpstr>peer</vt:lpstr>
      <vt:lpstr>paar</vt:lpstr>
      <vt:lpstr>pier</vt:lpstr>
      <vt:lpstr>puur</vt:lpstr>
      <vt:lpstr>jas</vt:lpstr>
      <vt:lpstr>pan</vt:lpstr>
      <vt:lpstr>ziek</vt:lpstr>
      <vt:lpstr>zout</vt:lpstr>
      <vt:lpstr>muur</vt:lpstr>
      <vt:lpstr>nou</vt:lpstr>
      <vt:lpstr>raap</vt:lpstr>
      <vt:lpstr>jaar</vt:lpstr>
      <vt:lpstr>wil</vt:lpstr>
      <vt:lpstr>uur</vt:lpstr>
      <vt:lpstr>doek</vt:lpstr>
      <vt:lpstr>deuk</vt:lpstr>
      <vt:lpstr>kip</vt:lpstr>
      <vt:lpstr>bus</vt:lpstr>
      <vt:lpstr>bijl</vt:lpstr>
      <vt:lpstr>hoek</vt:lpstr>
      <vt:lpstr>bier</vt:lpstr>
      <vt:lpstr>hier</vt:lpstr>
      <vt:lpstr>jok</vt:lpstr>
      <vt:lpstr>boek</vt:lpstr>
      <vt:lpstr>ton</vt:lpstr>
      <vt:lpstr>lam</vt:lpstr>
      <vt:lpstr>mier</vt:lpstr>
      <vt:lpstr>tom</vt:lpstr>
      <vt:lpstr>vier</vt:lpstr>
      <vt:lpstr>kous</vt:lpstr>
      <vt:lpstr>leuk</vt:lpstr>
      <vt:lpstr>muur</vt:lpstr>
      <vt:lpstr>vuur</vt:lpstr>
      <vt:lpstr>touw</vt:lpstr>
    </vt:vector>
  </TitlesOfParts>
  <Company>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Michelle Beerens</dc:creator>
  <cp:lastModifiedBy>Michelle Beerens</cp:lastModifiedBy>
  <cp:revision>17</cp:revision>
  <dcterms:created xsi:type="dcterms:W3CDTF">2019-09-11T12:31:29Z</dcterms:created>
  <dcterms:modified xsi:type="dcterms:W3CDTF">2019-10-02T12:39:05Z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0x0101005765C0ABC4E6CB43945003877A6ED707</vt:lpwstr>
  </property>
</Properties>
</file>