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s/slide29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8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7ED8"/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3" autoAdjust="0"/>
    <p:restoredTop sz="97703" autoAdjust="0"/>
  </p:normalViewPr>
  <p:slideViewPr>
    <p:cSldViewPr snapToGrid="0">
      <p:cViewPr varScale="1">
        <p:scale>
          <a:sx n="86" d="100"/>
          <a:sy n="86" d="100"/>
        </p:scale>
        <p:origin x="-427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D392C-E88C-44C4-921F-743C99DC6F6E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80AA42-4CBF-40BA-BE23-28C8A58A0DD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78391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18-8-2020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slide" Target="slide19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slide" Target="slide24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slide" Target="slide28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slide" Target="slide29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slide" Target="slide32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slide" Target="slide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slide" Target="slide36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slide" Target="slide32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dit is mijn </a:t>
            </a:r>
            <a:r>
              <a:rPr lang="nl-NL" sz="6000" dirty="0" smtClean="0"/>
              <a:t>zoon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</a:t>
            </a:r>
            <a:r>
              <a:rPr lang="nl-NL" sz="4800" dirty="0" smtClean="0"/>
              <a:t> is moe</a:t>
            </a:r>
            <a:endParaRPr lang="nl-NL" sz="4800" dirty="0"/>
          </a:p>
        </p:txBody>
      </p:sp>
      <p:pic>
        <p:nvPicPr>
          <p:cNvPr id="20" name="Picture 18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8387" b="92984" l="52854" r="80708"/>
                    </a14:imgEffect>
                  </a14:imgLayer>
                </a14:imgProps>
              </a:ext>
            </a:extLst>
          </a:blip>
          <a:srcRect l="53931" t="78726" r="21131" b="8080"/>
          <a:stretch/>
        </p:blipFill>
        <p:spPr>
          <a:xfrm>
            <a:off x="8317687" y="763431"/>
            <a:ext cx="3432511" cy="343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riek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piek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piet</a:t>
            </a:r>
            <a:endParaRPr lang="nl-NL" sz="7200" dirty="0"/>
          </a:p>
        </p:txBody>
      </p:sp>
      <p:pic>
        <p:nvPicPr>
          <p:cNvPr id="19" name="Picture 30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468" b="32823" l="54909" r="83790"/>
                    </a14:imgEffect>
                  </a14:imgLayer>
                </a14:imgProps>
              </a:ext>
            </a:extLst>
          </a:blip>
          <a:srcRect l="56282" t="19500" r="18671" b="68209"/>
          <a:stretch/>
        </p:blipFill>
        <p:spPr>
          <a:xfrm>
            <a:off x="8228812" y="784705"/>
            <a:ext cx="3610261" cy="355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6492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4" y="696687"/>
            <a:ext cx="55709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err="1"/>
              <a:t>t</a:t>
            </a:r>
            <a:r>
              <a:rPr lang="nl-NL" sz="4800" dirty="0" err="1" smtClean="0"/>
              <a:t>eun</a:t>
            </a:r>
            <a:r>
              <a:rPr lang="nl-NL" sz="4800" dirty="0" smtClean="0"/>
              <a:t> kijkt in de </a:t>
            </a:r>
            <a:r>
              <a:rPr lang="nl-NL" sz="6000" dirty="0" smtClean="0"/>
              <a:t>kast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deur</a:t>
            </a:r>
            <a:r>
              <a:rPr lang="nl-NL" sz="4800" dirty="0" smtClean="0"/>
              <a:t> is open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oe niet </a:t>
            </a:r>
            <a:r>
              <a:rPr lang="nl-NL" sz="6000" dirty="0" smtClean="0"/>
              <a:t>dwaas</a:t>
            </a:r>
            <a:endParaRPr lang="nl-NL" sz="6000" dirty="0"/>
          </a:p>
        </p:txBody>
      </p:sp>
      <p:pic>
        <p:nvPicPr>
          <p:cNvPr id="18" name="Picture 18"/>
          <p:cNvPicPr/>
          <p:nvPr/>
        </p:nvPicPr>
        <p:blipFill rotWithShape="1">
          <a:blip r:embed="rId5"/>
          <a:srcRect l="53674" t="63919" r="20620" b="22886"/>
          <a:stretch/>
        </p:blipFill>
        <p:spPr>
          <a:xfrm>
            <a:off x="8353608" y="798376"/>
            <a:ext cx="3421297" cy="345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6547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177571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95692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roer</a:t>
            </a:r>
            <a:r>
              <a:rPr lang="nl-NL" sz="4800" dirty="0" smtClean="0"/>
              <a:t> in de pan</a:t>
            </a:r>
            <a:endParaRPr lang="nl-NL" sz="48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75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422358" y="3812018"/>
            <a:ext cx="531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e</a:t>
            </a:r>
            <a:r>
              <a:rPr lang="nl-NL" sz="4800" dirty="0" smtClean="0"/>
              <a:t>r zit soep in de </a:t>
            </a:r>
            <a:r>
              <a:rPr lang="nl-NL" sz="5400" dirty="0" smtClean="0"/>
              <a:t>pan</a:t>
            </a:r>
            <a:endParaRPr lang="nl-NL" sz="5400" dirty="0"/>
          </a:p>
        </p:txBody>
      </p:sp>
      <p:pic>
        <p:nvPicPr>
          <p:cNvPr id="18" name="Picture 25"/>
          <p:cNvPicPr/>
          <p:nvPr/>
        </p:nvPicPr>
        <p:blipFill rotWithShape="1">
          <a:blip r:embed="rId5"/>
          <a:srcRect l="53414" t="4333" r="21319" b="82489"/>
          <a:stretch/>
        </p:blipFill>
        <p:spPr>
          <a:xfrm>
            <a:off x="8333271" y="799010"/>
            <a:ext cx="3393507" cy="3420063"/>
          </a:xfrm>
          <a:prstGeom prst="rect">
            <a:avLst/>
          </a:prstGeom>
        </p:spPr>
      </p:pic>
      <p:sp>
        <p:nvSpPr>
          <p:cNvPr id="20" name="Tekstvak 19"/>
          <p:cNvSpPr txBox="1"/>
          <p:nvPr/>
        </p:nvSpPr>
        <p:spPr>
          <a:xfrm>
            <a:off x="2495692" y="2320848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pan is </a:t>
            </a:r>
            <a:r>
              <a:rPr lang="nl-NL" sz="6000" dirty="0" smtClean="0"/>
              <a:t>heet</a:t>
            </a: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38747034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478689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dik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mik</a:t>
            </a:r>
            <a:endParaRPr lang="nl-NL" sz="7200" dirty="0"/>
          </a:p>
        </p:txBody>
      </p:sp>
      <p:pic>
        <p:nvPicPr>
          <p:cNvPr id="18" name="Picture 30"/>
          <p:cNvPicPr/>
          <p:nvPr/>
        </p:nvPicPr>
        <p:blipFill rotWithShape="1">
          <a:blip r:embed="rId5"/>
          <a:srcRect l="56282" t="34125" r="18416" b="53041"/>
          <a:stretch/>
        </p:blipFill>
        <p:spPr>
          <a:xfrm>
            <a:off x="8324298" y="812028"/>
            <a:ext cx="3426544" cy="343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659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277980" y="696687"/>
            <a:ext cx="5847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5400" dirty="0" smtClean="0"/>
              <a:t>kok </a:t>
            </a:r>
            <a:r>
              <a:rPr lang="nl-NL" sz="4800" dirty="0" smtClean="0"/>
              <a:t>doet er kaas bij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3152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 </a:t>
            </a:r>
            <a:r>
              <a:rPr lang="nl-NL" sz="4800" dirty="0" smtClean="0"/>
              <a:t>is moe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31525" y="3828275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kok </a:t>
            </a:r>
            <a:r>
              <a:rPr lang="nl-NL" sz="6000" dirty="0" smtClean="0"/>
              <a:t>roert</a:t>
            </a:r>
            <a:endParaRPr lang="nl-NL" sz="6000" dirty="0"/>
          </a:p>
        </p:txBody>
      </p:sp>
      <p:pic>
        <p:nvPicPr>
          <p:cNvPr id="19" name="Picture 25"/>
          <p:cNvPicPr/>
          <p:nvPr/>
        </p:nvPicPr>
        <p:blipFill rotWithShape="1">
          <a:blip r:embed="rId5"/>
          <a:srcRect l="53925" t="19139" r="21829" b="67683"/>
          <a:stretch/>
        </p:blipFill>
        <p:spPr>
          <a:xfrm>
            <a:off x="8320471" y="821624"/>
            <a:ext cx="3406307" cy="339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739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177571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95692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</a:t>
            </a:r>
            <a:r>
              <a:rPr lang="nl-NL" sz="6000" dirty="0" smtClean="0"/>
              <a:t>put</a:t>
            </a:r>
            <a:r>
              <a:rPr lang="nl-NL" sz="4800" dirty="0" smtClean="0"/>
              <a:t> is wit</a:t>
            </a:r>
            <a:endParaRPr lang="nl-NL" sz="48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75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422358" y="3812018"/>
            <a:ext cx="5316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mijn </a:t>
            </a:r>
            <a:r>
              <a:rPr lang="nl-NL" sz="6000" dirty="0" smtClean="0"/>
              <a:t>neus</a:t>
            </a:r>
            <a:r>
              <a:rPr lang="nl-NL" sz="4800" dirty="0" smtClean="0"/>
              <a:t> doet pijn</a:t>
            </a:r>
            <a:endParaRPr lang="nl-NL" sz="5400" dirty="0"/>
          </a:p>
        </p:txBody>
      </p:sp>
      <p:sp>
        <p:nvSpPr>
          <p:cNvPr id="20" name="Tekstvak 19"/>
          <p:cNvSpPr txBox="1"/>
          <p:nvPr/>
        </p:nvSpPr>
        <p:spPr>
          <a:xfrm>
            <a:off x="2495692" y="2320848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pan is </a:t>
            </a:r>
            <a:r>
              <a:rPr lang="nl-NL" sz="6000" dirty="0" smtClean="0"/>
              <a:t>heet</a:t>
            </a:r>
            <a:endParaRPr lang="nl-NL" sz="6000" dirty="0"/>
          </a:p>
        </p:txBody>
      </p:sp>
      <p:pic>
        <p:nvPicPr>
          <p:cNvPr id="15" name="Picture 25"/>
          <p:cNvPicPr/>
          <p:nvPr/>
        </p:nvPicPr>
        <p:blipFill rotWithShape="1">
          <a:blip r:embed="rId5"/>
          <a:srcRect l="53421" t="33764" r="21567" b="53058"/>
          <a:stretch/>
        </p:blipFill>
        <p:spPr>
          <a:xfrm>
            <a:off x="8323897" y="805581"/>
            <a:ext cx="3418924" cy="346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847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bier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vier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mier</a:t>
            </a:r>
            <a:endParaRPr lang="nl-NL" sz="7200" dirty="0"/>
          </a:p>
        </p:txBody>
      </p:sp>
      <p:pic>
        <p:nvPicPr>
          <p:cNvPr id="19" name="Picture 30"/>
          <p:cNvPicPr/>
          <p:nvPr/>
        </p:nvPicPr>
        <p:blipFill rotWithShape="1">
          <a:blip r:embed="rId5"/>
          <a:srcRect l="56282" t="48570" r="18671" b="38596"/>
          <a:stretch/>
        </p:blipFill>
        <p:spPr>
          <a:xfrm>
            <a:off x="8323262" y="812028"/>
            <a:ext cx="3403517" cy="341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248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26372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dit is mijn </a:t>
            </a:r>
            <a:r>
              <a:rPr lang="nl-NL" sz="6000" dirty="0" smtClean="0"/>
              <a:t>zoon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</a:t>
            </a:r>
            <a:r>
              <a:rPr lang="nl-NL" sz="4800" dirty="0" smtClean="0"/>
              <a:t> is moe</a:t>
            </a:r>
            <a:endParaRPr lang="nl-NL" sz="4800" dirty="0"/>
          </a:p>
        </p:txBody>
      </p:sp>
      <p:pic>
        <p:nvPicPr>
          <p:cNvPr id="18" name="Picture 25"/>
          <p:cNvPicPr/>
          <p:nvPr/>
        </p:nvPicPr>
        <p:blipFill rotWithShape="1">
          <a:blip r:embed="rId5"/>
          <a:srcRect l="53421" t="48751" r="21311" b="38071"/>
          <a:stretch/>
        </p:blipFill>
        <p:spPr>
          <a:xfrm>
            <a:off x="8341293" y="797560"/>
            <a:ext cx="3401528" cy="343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88054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177571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95692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oe niet </a:t>
            </a:r>
            <a:r>
              <a:rPr lang="nl-NL" sz="6000" dirty="0" smtClean="0"/>
              <a:t>dwaas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75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422358" y="3812018"/>
            <a:ext cx="5316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doe mijn </a:t>
            </a:r>
            <a:r>
              <a:rPr lang="nl-NL" sz="6000" dirty="0" smtClean="0"/>
              <a:t>jas</a:t>
            </a:r>
            <a:r>
              <a:rPr lang="nl-NL" sz="4800" dirty="0" smtClean="0"/>
              <a:t> aan</a:t>
            </a:r>
            <a:endParaRPr lang="nl-NL" sz="5400" dirty="0"/>
          </a:p>
        </p:txBody>
      </p:sp>
      <p:sp>
        <p:nvSpPr>
          <p:cNvPr id="20" name="Tekstvak 19"/>
          <p:cNvSpPr txBox="1"/>
          <p:nvPr/>
        </p:nvSpPr>
        <p:spPr>
          <a:xfrm>
            <a:off x="2495692" y="2320848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pan is </a:t>
            </a:r>
            <a:r>
              <a:rPr lang="nl-NL" sz="6000" dirty="0" smtClean="0"/>
              <a:t>heet</a:t>
            </a:r>
            <a:endParaRPr lang="nl-NL" sz="6000" dirty="0"/>
          </a:p>
        </p:txBody>
      </p:sp>
      <p:pic>
        <p:nvPicPr>
          <p:cNvPr id="18" name="Picture 25"/>
          <p:cNvPicPr/>
          <p:nvPr/>
        </p:nvPicPr>
        <p:blipFill rotWithShape="1">
          <a:blip r:embed="rId5"/>
          <a:srcRect l="53932" t="63557" r="21567" b="23265"/>
          <a:stretch/>
        </p:blipFill>
        <p:spPr>
          <a:xfrm>
            <a:off x="8345570" y="813602"/>
            <a:ext cx="3389229" cy="342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1402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8" y="3925044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riem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vier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mier</a:t>
            </a:r>
            <a:endParaRPr lang="nl-NL" sz="7200" dirty="0"/>
          </a:p>
        </p:txBody>
      </p:sp>
      <p:pic>
        <p:nvPicPr>
          <p:cNvPr id="18" name="Picture 30"/>
          <p:cNvPicPr/>
          <p:nvPr/>
        </p:nvPicPr>
        <p:blipFill rotWithShape="1">
          <a:blip r:embed="rId5"/>
          <a:srcRect l="56282" t="63556" r="18416" b="23610"/>
          <a:stretch/>
        </p:blipFill>
        <p:spPr>
          <a:xfrm>
            <a:off x="8332319" y="812028"/>
            <a:ext cx="3426544" cy="342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2612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dit is mijn </a:t>
            </a:r>
            <a:r>
              <a:rPr lang="nl-NL" sz="6000" dirty="0" smtClean="0"/>
              <a:t>zoon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</a:t>
            </a:r>
            <a:r>
              <a:rPr lang="nl-NL" sz="4800" dirty="0" smtClean="0"/>
              <a:t> is moe</a:t>
            </a:r>
            <a:endParaRPr lang="nl-NL" sz="4800" dirty="0"/>
          </a:p>
        </p:txBody>
      </p:sp>
      <p:pic>
        <p:nvPicPr>
          <p:cNvPr id="19" name="Picture 25"/>
          <p:cNvPicPr/>
          <p:nvPr/>
        </p:nvPicPr>
        <p:blipFill rotWithShape="1">
          <a:blip r:embed="rId5"/>
          <a:srcRect l="53418" t="78363" r="21056" b="8460"/>
          <a:stretch/>
        </p:blipFill>
        <p:spPr>
          <a:xfrm>
            <a:off x="8326286" y="813602"/>
            <a:ext cx="3392471" cy="342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3789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8" y="3925044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beuk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buur</a:t>
            </a:r>
            <a:endParaRPr lang="nl-NL" sz="7200" dirty="0"/>
          </a:p>
        </p:txBody>
      </p:sp>
      <p:pic>
        <p:nvPicPr>
          <p:cNvPr id="19" name="Picture 30"/>
          <p:cNvPicPr/>
          <p:nvPr/>
        </p:nvPicPr>
        <p:blipFill rotWithShape="1">
          <a:blip r:embed="rId5"/>
          <a:srcRect l="56264" t="4693" r="18690" b="83015"/>
          <a:stretch/>
        </p:blipFill>
        <p:spPr>
          <a:xfrm>
            <a:off x="8331283" y="766730"/>
            <a:ext cx="3411538" cy="344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1751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deur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05" y="3949781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beuk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deuk</a:t>
            </a:r>
            <a:endParaRPr lang="nl-NL" sz="7200" dirty="0"/>
          </a:p>
        </p:txBody>
      </p:sp>
      <p:pic>
        <p:nvPicPr>
          <p:cNvPr id="18" name="Picture 30"/>
          <p:cNvPicPr/>
          <p:nvPr/>
        </p:nvPicPr>
        <p:blipFill rotWithShape="1">
          <a:blip r:embed="rId5"/>
          <a:srcRect l="56282" t="78363" r="17905" b="8804"/>
          <a:stretch/>
        </p:blipFill>
        <p:spPr>
          <a:xfrm>
            <a:off x="8334708" y="812028"/>
            <a:ext cx="3384049" cy="340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204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dit is mijn </a:t>
            </a:r>
            <a:r>
              <a:rPr lang="nl-NL" sz="6000" dirty="0" smtClean="0"/>
              <a:t>zoon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hoor een </a:t>
            </a:r>
            <a:r>
              <a:rPr lang="nl-NL" sz="6000" dirty="0" smtClean="0"/>
              <a:t>dreun</a:t>
            </a:r>
            <a:endParaRPr lang="nl-NL" sz="6000" dirty="0"/>
          </a:p>
        </p:txBody>
      </p:sp>
      <p:pic>
        <p:nvPicPr>
          <p:cNvPr id="18" name="Picture 36"/>
          <p:cNvPicPr/>
          <p:nvPr/>
        </p:nvPicPr>
        <p:blipFill rotWithShape="1">
          <a:blip r:embed="rId5"/>
          <a:srcRect l="56735" t="48926" r="18995" b="38079"/>
          <a:stretch/>
        </p:blipFill>
        <p:spPr>
          <a:xfrm>
            <a:off x="8343582" y="796524"/>
            <a:ext cx="3415281" cy="343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82770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26372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3602"/>
            <a:ext cx="54210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</a:t>
            </a:r>
            <a:r>
              <a:rPr lang="nl-NL" sz="5400" dirty="0" smtClean="0"/>
              <a:t> jas </a:t>
            </a:r>
            <a:r>
              <a:rPr lang="nl-NL" sz="4800" dirty="0" smtClean="0"/>
              <a:t>is aan de haak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812018"/>
            <a:ext cx="53193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zie </a:t>
            </a:r>
            <a:r>
              <a:rPr lang="nl-NL" sz="5400" dirty="0" smtClean="0"/>
              <a:t>wier</a:t>
            </a:r>
            <a:r>
              <a:rPr lang="nl-NL" sz="4800" dirty="0" smtClean="0"/>
              <a:t> in de zee</a:t>
            </a:r>
            <a:endParaRPr lang="nl-NL" sz="4800" dirty="0"/>
          </a:p>
        </p:txBody>
      </p:sp>
      <p:pic>
        <p:nvPicPr>
          <p:cNvPr id="19" name="Picture 41"/>
          <p:cNvPicPr/>
          <p:nvPr/>
        </p:nvPicPr>
        <p:blipFill rotWithShape="1">
          <a:blip r:embed="rId5"/>
          <a:srcRect l="53414" t="19319" r="21540" b="67849"/>
          <a:stretch/>
        </p:blipFill>
        <p:spPr>
          <a:xfrm>
            <a:off x="8347008" y="802556"/>
            <a:ext cx="3419876" cy="347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332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8" y="3925044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kous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hout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bout</a:t>
            </a:r>
            <a:endParaRPr lang="nl-NL" sz="7200" dirty="0"/>
          </a:p>
        </p:txBody>
      </p:sp>
      <p:pic>
        <p:nvPicPr>
          <p:cNvPr id="18" name="Picture 66"/>
          <p:cNvPicPr/>
          <p:nvPr/>
        </p:nvPicPr>
        <p:blipFill rotWithShape="1">
          <a:blip r:embed="rId5"/>
          <a:srcRect l="56186" t="4537" r="19128" b="82857"/>
          <a:stretch/>
        </p:blipFill>
        <p:spPr>
          <a:xfrm>
            <a:off x="8332470" y="820600"/>
            <a:ext cx="3418372" cy="339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59511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leuk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05" y="3949781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beuk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leun</a:t>
            </a:r>
            <a:endParaRPr lang="nl-NL" sz="7200" dirty="0"/>
          </a:p>
        </p:txBody>
      </p:sp>
      <p:pic>
        <p:nvPicPr>
          <p:cNvPr id="19" name="Picture 66"/>
          <p:cNvPicPr/>
          <p:nvPr/>
        </p:nvPicPr>
        <p:blipFill rotWithShape="1">
          <a:blip r:embed="rId6"/>
          <a:srcRect l="56728" t="63887" r="18943" b="23507"/>
          <a:stretch/>
        </p:blipFill>
        <p:spPr>
          <a:xfrm>
            <a:off x="8325952" y="820600"/>
            <a:ext cx="3408847" cy="341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99916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loop in de </a:t>
            </a:r>
            <a:r>
              <a:rPr lang="nl-NL" sz="6000" dirty="0" smtClean="0"/>
              <a:t>kou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jok</a:t>
            </a:r>
            <a:r>
              <a:rPr lang="nl-NL" sz="4800" dirty="0" smtClean="0"/>
              <a:t> niet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54385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maak een </a:t>
            </a:r>
            <a:r>
              <a:rPr lang="nl-NL" sz="6000" dirty="0" smtClean="0"/>
              <a:t>lus</a:t>
            </a:r>
            <a:endParaRPr lang="nl-NL" sz="6000" dirty="0"/>
          </a:p>
        </p:txBody>
      </p:sp>
      <p:pic>
        <p:nvPicPr>
          <p:cNvPr id="19" name="Picture 79"/>
          <p:cNvPicPr/>
          <p:nvPr/>
        </p:nvPicPr>
        <p:blipFill rotWithShape="1">
          <a:blip r:embed="rId5"/>
          <a:srcRect l="55652" t="63634" r="19733" b="23634"/>
          <a:stretch/>
        </p:blipFill>
        <p:spPr>
          <a:xfrm>
            <a:off x="8326353" y="814388"/>
            <a:ext cx="3416467" cy="342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8641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loop in de </a:t>
            </a:r>
            <a:r>
              <a:rPr lang="nl-NL" sz="6000" dirty="0" smtClean="0"/>
              <a:t>kou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jok</a:t>
            </a:r>
            <a:r>
              <a:rPr lang="nl-NL" sz="4800" dirty="0" smtClean="0"/>
              <a:t> niet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54385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maak een </a:t>
            </a:r>
            <a:r>
              <a:rPr lang="nl-NL" sz="6000" dirty="0" smtClean="0"/>
              <a:t>lus</a:t>
            </a:r>
            <a:endParaRPr lang="nl-NL" sz="6000" dirty="0"/>
          </a:p>
        </p:txBody>
      </p:sp>
      <p:pic>
        <p:nvPicPr>
          <p:cNvPr id="18" name="Picture 79"/>
          <p:cNvPicPr/>
          <p:nvPr/>
        </p:nvPicPr>
        <p:blipFill rotWithShape="1">
          <a:blip r:embed="rId5"/>
          <a:srcRect l="55115" t="4662" r="19914" b="82606"/>
          <a:stretch/>
        </p:blipFill>
        <p:spPr>
          <a:xfrm>
            <a:off x="8332870" y="822409"/>
            <a:ext cx="3385887" cy="339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66065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vuur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muur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zuur</a:t>
            </a:r>
            <a:endParaRPr lang="nl-NL" sz="7200" dirty="0"/>
          </a:p>
        </p:txBody>
      </p:sp>
      <p:pic>
        <p:nvPicPr>
          <p:cNvPr id="18" name="Picture 85"/>
          <p:cNvPicPr/>
          <p:nvPr/>
        </p:nvPicPr>
        <p:blipFill rotWithShape="1">
          <a:blip r:embed="rId5"/>
          <a:srcRect l="53878" t="4536" r="21454" b="82989"/>
          <a:stretch/>
        </p:blipFill>
        <p:spPr>
          <a:xfrm>
            <a:off x="8325084" y="822803"/>
            <a:ext cx="3409716" cy="340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98134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8" y="3925044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bus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lus</a:t>
            </a:r>
            <a:endParaRPr lang="nl-NL" sz="7200" dirty="0"/>
          </a:p>
        </p:txBody>
      </p:sp>
      <p:pic>
        <p:nvPicPr>
          <p:cNvPr id="19" name="Picture 85"/>
          <p:cNvPicPr/>
          <p:nvPr/>
        </p:nvPicPr>
        <p:blipFill rotWithShape="1">
          <a:blip r:embed="rId5"/>
          <a:srcRect l="54414" t="48764" r="21275" b="38509"/>
          <a:stretch/>
        </p:blipFill>
        <p:spPr>
          <a:xfrm>
            <a:off x="8326588" y="816156"/>
            <a:ext cx="3255812" cy="33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1896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buur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05" y="3949781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muur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zuur</a:t>
            </a:r>
            <a:endParaRPr lang="nl-NL" sz="7200" dirty="0"/>
          </a:p>
        </p:txBody>
      </p:sp>
      <p:pic>
        <p:nvPicPr>
          <p:cNvPr id="18" name="Picture 85"/>
          <p:cNvPicPr/>
          <p:nvPr/>
        </p:nvPicPr>
        <p:blipFill rotWithShape="1">
          <a:blip r:embed="rId6"/>
          <a:srcRect l="54414" t="34021" r="20919" b="53378"/>
          <a:stretch/>
        </p:blipFill>
        <p:spPr>
          <a:xfrm>
            <a:off x="8317063" y="820601"/>
            <a:ext cx="3441800" cy="343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0900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hert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bril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klok</a:t>
            </a:r>
            <a:endParaRPr lang="nl-NL" sz="7200" dirty="0"/>
          </a:p>
        </p:txBody>
      </p:sp>
      <p:pic>
        <p:nvPicPr>
          <p:cNvPr id="19" name="Picture 95"/>
          <p:cNvPicPr/>
          <p:nvPr/>
        </p:nvPicPr>
        <p:blipFill rotWithShape="1">
          <a:blip r:embed="rId5"/>
          <a:srcRect l="56007" t="19405" r="19213" b="68116"/>
          <a:stretch/>
        </p:blipFill>
        <p:spPr>
          <a:xfrm>
            <a:off x="8330247" y="825363"/>
            <a:ext cx="3420595" cy="340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22464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5466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mol eet een </a:t>
            </a:r>
            <a:r>
              <a:rPr lang="nl-NL" sz="5400" dirty="0" smtClean="0"/>
              <a:t>pier</a:t>
            </a:r>
            <a:endParaRPr lang="nl-NL" sz="66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jok</a:t>
            </a:r>
            <a:r>
              <a:rPr lang="nl-NL" sz="4800" dirty="0" smtClean="0"/>
              <a:t> niet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54385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maak een </a:t>
            </a:r>
            <a:r>
              <a:rPr lang="nl-NL" sz="6000" dirty="0" smtClean="0"/>
              <a:t>lus</a:t>
            </a:r>
            <a:endParaRPr lang="nl-NL" sz="6000" dirty="0"/>
          </a:p>
        </p:txBody>
      </p:sp>
      <p:pic>
        <p:nvPicPr>
          <p:cNvPr id="19" name="Picture 79"/>
          <p:cNvPicPr/>
          <p:nvPr/>
        </p:nvPicPr>
        <p:blipFill rotWithShape="1">
          <a:blip r:embed="rId5"/>
          <a:srcRect l="55294" t="19279" r="19913" b="67989"/>
          <a:stretch/>
        </p:blipFill>
        <p:spPr>
          <a:xfrm>
            <a:off x="8329612" y="822409"/>
            <a:ext cx="3421230" cy="343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5247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31525" y="696687"/>
            <a:ext cx="52363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vouw de </a:t>
            </a:r>
            <a:r>
              <a:rPr lang="nl-NL" sz="6000" dirty="0" smtClean="0"/>
              <a:t>was</a:t>
            </a:r>
            <a:r>
              <a:rPr lang="nl-NL" sz="4800" dirty="0" smtClean="0"/>
              <a:t> op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3152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 </a:t>
            </a:r>
            <a:r>
              <a:rPr lang="nl-NL" sz="4800" dirty="0" smtClean="0"/>
              <a:t>is moe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31525" y="3828275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kok </a:t>
            </a:r>
            <a:r>
              <a:rPr lang="nl-NL" sz="6000" dirty="0" smtClean="0"/>
              <a:t>roert</a:t>
            </a:r>
            <a:endParaRPr lang="nl-NL" sz="6000" dirty="0"/>
          </a:p>
        </p:txBody>
      </p:sp>
      <p:pic>
        <p:nvPicPr>
          <p:cNvPr id="18" name="Picture 79"/>
          <p:cNvPicPr/>
          <p:nvPr/>
        </p:nvPicPr>
        <p:blipFill rotWithShape="1">
          <a:blip r:embed="rId5"/>
          <a:srcRect l="55294" t="34526" r="19556" b="52742"/>
          <a:stretch/>
        </p:blipFill>
        <p:spPr>
          <a:xfrm>
            <a:off x="8328108" y="822410"/>
            <a:ext cx="3430755" cy="342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4206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buur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muur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/>
              <a:t>d</a:t>
            </a:r>
            <a:r>
              <a:rPr lang="nl-NL" sz="7200" dirty="0" smtClean="0"/>
              <a:t>uur</a:t>
            </a:r>
            <a:endParaRPr lang="nl-NL" sz="7200" dirty="0"/>
          </a:p>
        </p:txBody>
      </p:sp>
      <p:pic>
        <p:nvPicPr>
          <p:cNvPr id="19" name="Picture 85"/>
          <p:cNvPicPr/>
          <p:nvPr/>
        </p:nvPicPr>
        <p:blipFill rotWithShape="1">
          <a:blip r:embed="rId6"/>
          <a:srcRect l="54771" t="78628" r="20561" b="8645"/>
          <a:stretch/>
        </p:blipFill>
        <p:spPr>
          <a:xfrm>
            <a:off x="8333104" y="816155"/>
            <a:ext cx="3385653" cy="341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553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stout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hert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klok</a:t>
            </a:r>
            <a:endParaRPr lang="nl-NL" sz="7200" dirty="0"/>
          </a:p>
        </p:txBody>
      </p:sp>
      <p:pic>
        <p:nvPicPr>
          <p:cNvPr id="18" name="Picture 95"/>
          <p:cNvPicPr/>
          <p:nvPr/>
        </p:nvPicPr>
        <p:blipFill rotWithShape="1">
          <a:blip r:embed="rId6"/>
          <a:srcRect l="56185" t="4662" r="19213" b="82860"/>
          <a:stretch/>
        </p:blipFill>
        <p:spPr>
          <a:xfrm>
            <a:off x="8318967" y="825363"/>
            <a:ext cx="3407811" cy="338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8653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31525" y="696687"/>
            <a:ext cx="52363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pup is heel </a:t>
            </a:r>
            <a:r>
              <a:rPr lang="nl-NL" sz="5400" dirty="0" smtClean="0"/>
              <a:t>stout</a:t>
            </a:r>
            <a:endParaRPr lang="nl-NL" sz="66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3152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 </a:t>
            </a:r>
            <a:r>
              <a:rPr lang="nl-NL" sz="4800" dirty="0" smtClean="0"/>
              <a:t>is moe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31525" y="3828275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kok </a:t>
            </a:r>
            <a:r>
              <a:rPr lang="nl-NL" sz="6000" dirty="0" smtClean="0"/>
              <a:t>roert</a:t>
            </a:r>
            <a:endParaRPr lang="nl-NL" sz="6000" dirty="0"/>
          </a:p>
        </p:txBody>
      </p:sp>
      <p:pic>
        <p:nvPicPr>
          <p:cNvPr id="19" name="Picture 95"/>
          <p:cNvPicPr/>
          <p:nvPr/>
        </p:nvPicPr>
        <p:blipFill rotWithShape="1">
          <a:blip r:embed="rId5"/>
          <a:srcRect l="56013" t="49143" r="19028" b="38378"/>
          <a:stretch/>
        </p:blipFill>
        <p:spPr>
          <a:xfrm>
            <a:off x="8317463" y="797449"/>
            <a:ext cx="3425357" cy="3413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653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loop in de </a:t>
            </a:r>
            <a:r>
              <a:rPr lang="nl-NL" sz="6000" dirty="0" smtClean="0"/>
              <a:t>kou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jok</a:t>
            </a:r>
            <a:r>
              <a:rPr lang="nl-NL" sz="4800" dirty="0" smtClean="0"/>
              <a:t> niet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54385" y="3812018"/>
            <a:ext cx="5466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k</a:t>
            </a:r>
            <a:r>
              <a:rPr lang="nl-NL" sz="4800" dirty="0" smtClean="0"/>
              <a:t>laas doet een </a:t>
            </a:r>
            <a:r>
              <a:rPr lang="nl-NL" sz="5400" dirty="0" smtClean="0"/>
              <a:t>wens</a:t>
            </a:r>
            <a:endParaRPr lang="nl-NL" sz="6600" dirty="0"/>
          </a:p>
        </p:txBody>
      </p:sp>
      <p:pic>
        <p:nvPicPr>
          <p:cNvPr id="18" name="Picture 95"/>
          <p:cNvPicPr/>
          <p:nvPr/>
        </p:nvPicPr>
        <p:blipFill rotWithShape="1">
          <a:blip r:embed="rId5"/>
          <a:srcRect l="56371" t="63759" r="19028" b="23762"/>
          <a:stretch/>
        </p:blipFill>
        <p:spPr>
          <a:xfrm>
            <a:off x="8343030" y="831934"/>
            <a:ext cx="3407811" cy="3395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917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stout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3618909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hert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2088607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klok</a:t>
            </a:r>
            <a:endParaRPr lang="nl-NL" sz="7200" dirty="0"/>
          </a:p>
        </p:txBody>
      </p:sp>
      <p:pic>
        <p:nvPicPr>
          <p:cNvPr id="19" name="Picture 95"/>
          <p:cNvPicPr/>
          <p:nvPr/>
        </p:nvPicPr>
        <p:blipFill rotWithShape="1">
          <a:blip r:embed="rId6"/>
          <a:srcRect l="56192" t="34400" r="19028" b="53122"/>
          <a:stretch/>
        </p:blipFill>
        <p:spPr>
          <a:xfrm>
            <a:off x="8314204" y="825363"/>
            <a:ext cx="3404553" cy="339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418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334126" y="696687"/>
            <a:ext cx="576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dirty="0"/>
              <a:t>i</a:t>
            </a:r>
            <a:r>
              <a:rPr lang="nl-NL" sz="4000" dirty="0" smtClean="0"/>
              <a:t>k voel </a:t>
            </a:r>
            <a:r>
              <a:rPr lang="nl-NL" sz="4400" dirty="0" smtClean="0"/>
              <a:t>jeuk</a:t>
            </a:r>
            <a:r>
              <a:rPr lang="nl-NL" sz="4000" dirty="0" smtClean="0"/>
              <a:t> aan mijn been</a:t>
            </a:r>
            <a:endParaRPr lang="nl-NL" sz="4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6589" y="2248566"/>
            <a:ext cx="5378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mis het </a:t>
            </a:r>
            <a:r>
              <a:rPr lang="nl-NL" sz="5400" dirty="0" smtClean="0"/>
              <a:t>doel</a:t>
            </a:r>
            <a:endParaRPr lang="nl-NL" sz="54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06589" y="3921145"/>
            <a:ext cx="5546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vos zit in zijn </a:t>
            </a:r>
            <a:r>
              <a:rPr lang="nl-NL" sz="5400" dirty="0" smtClean="0"/>
              <a:t>hol</a:t>
            </a:r>
            <a:endParaRPr lang="nl-NL" sz="5400" dirty="0"/>
          </a:p>
        </p:txBody>
      </p:sp>
      <p:pic>
        <p:nvPicPr>
          <p:cNvPr id="18" name="Picture 60"/>
          <p:cNvPicPr/>
          <p:nvPr/>
        </p:nvPicPr>
        <p:blipFill rotWithShape="1">
          <a:blip r:embed="rId5"/>
          <a:srcRect l="54048" t="48890" r="21033" b="38253"/>
          <a:stretch/>
        </p:blipFill>
        <p:spPr>
          <a:xfrm>
            <a:off x="8350500" y="817645"/>
            <a:ext cx="3400342" cy="342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252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26372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358190" y="2133602"/>
            <a:ext cx="5617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b</a:t>
            </a:r>
            <a:r>
              <a:rPr lang="nl-NL" sz="4800" dirty="0" smtClean="0"/>
              <a:t>as zet het </a:t>
            </a:r>
            <a:r>
              <a:rPr lang="nl-NL" sz="5400" dirty="0" smtClean="0"/>
              <a:t>wiel</a:t>
            </a:r>
            <a:r>
              <a:rPr lang="nl-NL" sz="4800" dirty="0" smtClean="0"/>
              <a:t> er op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812018"/>
            <a:ext cx="53193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zie </a:t>
            </a:r>
            <a:r>
              <a:rPr lang="nl-NL" sz="5400" dirty="0" smtClean="0"/>
              <a:t>wier</a:t>
            </a:r>
            <a:r>
              <a:rPr lang="nl-NL" sz="4800" dirty="0" smtClean="0"/>
              <a:t> in de zee</a:t>
            </a:r>
            <a:endParaRPr lang="nl-NL" sz="4800" dirty="0"/>
          </a:p>
        </p:txBody>
      </p:sp>
      <p:pic>
        <p:nvPicPr>
          <p:cNvPr id="18" name="Picture 60"/>
          <p:cNvPicPr/>
          <p:nvPr/>
        </p:nvPicPr>
        <p:blipFill rotWithShape="1">
          <a:blip r:embed="rId5"/>
          <a:srcRect l="54405" t="63758" r="20676" b="23385"/>
          <a:stretch/>
        </p:blipFill>
        <p:spPr>
          <a:xfrm>
            <a:off x="8342479" y="817645"/>
            <a:ext cx="3376279" cy="339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87426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302316" y="2304052"/>
            <a:ext cx="576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dirty="0"/>
              <a:t>i</a:t>
            </a:r>
            <a:r>
              <a:rPr lang="nl-NL" sz="4000" dirty="0" smtClean="0"/>
              <a:t>k voel </a:t>
            </a:r>
            <a:r>
              <a:rPr lang="nl-NL" sz="4400" dirty="0" smtClean="0"/>
              <a:t>jeuk</a:t>
            </a:r>
            <a:r>
              <a:rPr lang="nl-NL" sz="4000" dirty="0" smtClean="0"/>
              <a:t> aan mijn been</a:t>
            </a:r>
            <a:endParaRPr lang="nl-NL" sz="4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302316" y="643492"/>
            <a:ext cx="5378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mis het </a:t>
            </a:r>
            <a:r>
              <a:rPr lang="nl-NL" sz="5400" dirty="0" smtClean="0"/>
              <a:t>doel</a:t>
            </a:r>
            <a:endParaRPr lang="nl-NL" sz="54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06589" y="3921145"/>
            <a:ext cx="5546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vos zit in zijn </a:t>
            </a:r>
            <a:r>
              <a:rPr lang="nl-NL" sz="5400" dirty="0" smtClean="0"/>
              <a:t>hol</a:t>
            </a:r>
            <a:endParaRPr lang="nl-NL" sz="5400" dirty="0"/>
          </a:p>
        </p:txBody>
      </p:sp>
      <p:pic>
        <p:nvPicPr>
          <p:cNvPr id="19" name="Picture 60"/>
          <p:cNvPicPr/>
          <p:nvPr/>
        </p:nvPicPr>
        <p:blipFill rotWithShape="1">
          <a:blip r:embed="rId5"/>
          <a:srcRect l="54048" t="19280" r="21390" b="67864"/>
          <a:stretch/>
        </p:blipFill>
        <p:spPr>
          <a:xfrm>
            <a:off x="8319921" y="809624"/>
            <a:ext cx="3414879" cy="3441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87381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stout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3618909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drie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2088607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bier</a:t>
            </a:r>
            <a:endParaRPr lang="nl-NL" sz="7200" dirty="0"/>
          </a:p>
        </p:txBody>
      </p:sp>
      <p:pic>
        <p:nvPicPr>
          <p:cNvPr id="18" name="Picture 56"/>
          <p:cNvPicPr/>
          <p:nvPr/>
        </p:nvPicPr>
        <p:blipFill rotWithShape="1">
          <a:blip r:embed="rId6"/>
          <a:srcRect l="52985" t="4663" r="22752" b="82860"/>
          <a:stretch/>
        </p:blipFill>
        <p:spPr bwMode="auto">
          <a:xfrm>
            <a:off x="8335878" y="825363"/>
            <a:ext cx="3382879" cy="33937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210229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2090" y="590550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26372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358190" y="2133602"/>
            <a:ext cx="5617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b</a:t>
            </a:r>
            <a:r>
              <a:rPr lang="nl-NL" sz="4800" dirty="0" smtClean="0"/>
              <a:t>as is zijn bril </a:t>
            </a:r>
            <a:r>
              <a:rPr lang="nl-NL" sz="5400" dirty="0" smtClean="0"/>
              <a:t>kwijt</a:t>
            </a:r>
            <a:endParaRPr lang="nl-NL" sz="66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07152" y="3899805"/>
            <a:ext cx="53193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zie </a:t>
            </a:r>
            <a:r>
              <a:rPr lang="nl-NL" sz="5400" dirty="0" smtClean="0"/>
              <a:t>wier</a:t>
            </a:r>
            <a:r>
              <a:rPr lang="nl-NL" sz="4800" dirty="0" smtClean="0"/>
              <a:t> in de zee</a:t>
            </a:r>
            <a:endParaRPr lang="nl-NL" sz="4800" dirty="0"/>
          </a:p>
        </p:txBody>
      </p:sp>
      <p:pic>
        <p:nvPicPr>
          <p:cNvPr id="19" name="Picture 56"/>
          <p:cNvPicPr/>
          <p:nvPr/>
        </p:nvPicPr>
        <p:blipFill rotWithShape="1">
          <a:blip r:embed="rId5"/>
          <a:srcRect l="53342" t="48773" r="22395" b="38498"/>
          <a:stretch/>
        </p:blipFill>
        <p:spPr bwMode="auto">
          <a:xfrm>
            <a:off x="8335878" y="762357"/>
            <a:ext cx="3431005" cy="34486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320637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527960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3618909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laars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2088607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vaas</a:t>
            </a:r>
            <a:endParaRPr lang="nl-NL" sz="7200" dirty="0"/>
          </a:p>
        </p:txBody>
      </p:sp>
      <p:pic>
        <p:nvPicPr>
          <p:cNvPr id="19" name="Picture 56"/>
          <p:cNvPicPr/>
          <p:nvPr/>
        </p:nvPicPr>
        <p:blipFill rotWithShape="1">
          <a:blip r:embed="rId6"/>
          <a:srcRect l="53342" t="33902" r="22395" b="53369"/>
          <a:stretch/>
        </p:blipFill>
        <p:spPr bwMode="auto">
          <a:xfrm>
            <a:off x="8343899" y="815838"/>
            <a:ext cx="3382879" cy="3403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2583015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302316" y="2304052"/>
            <a:ext cx="576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dirty="0"/>
              <a:t>i</a:t>
            </a:r>
            <a:r>
              <a:rPr lang="nl-NL" sz="4000" dirty="0" smtClean="0"/>
              <a:t>k voel </a:t>
            </a:r>
            <a:r>
              <a:rPr lang="nl-NL" sz="4400" dirty="0" smtClean="0"/>
              <a:t>jeuk</a:t>
            </a:r>
            <a:r>
              <a:rPr lang="nl-NL" sz="4000" dirty="0" smtClean="0"/>
              <a:t> aan mijn been</a:t>
            </a:r>
            <a:endParaRPr lang="nl-NL" sz="4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302316" y="643492"/>
            <a:ext cx="5378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h</a:t>
            </a:r>
            <a:r>
              <a:rPr lang="nl-NL" sz="4800" dirty="0" smtClean="0"/>
              <a:t>ier </a:t>
            </a:r>
            <a:r>
              <a:rPr lang="nl-NL" sz="5400" dirty="0" smtClean="0"/>
              <a:t>piept</a:t>
            </a:r>
            <a:r>
              <a:rPr lang="nl-NL" sz="4800" dirty="0" smtClean="0"/>
              <a:t> de muis</a:t>
            </a:r>
            <a:endParaRPr lang="nl-NL" sz="54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06589" y="3921145"/>
            <a:ext cx="5546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vos zit in zijn </a:t>
            </a:r>
            <a:r>
              <a:rPr lang="nl-NL" sz="5400" dirty="0" smtClean="0"/>
              <a:t>hol</a:t>
            </a:r>
            <a:endParaRPr lang="nl-NL" sz="5400" dirty="0"/>
          </a:p>
        </p:txBody>
      </p:sp>
      <p:pic>
        <p:nvPicPr>
          <p:cNvPr id="18" name="Picture 56"/>
          <p:cNvPicPr/>
          <p:nvPr/>
        </p:nvPicPr>
        <p:blipFill rotWithShape="1">
          <a:blip r:embed="rId5"/>
          <a:srcRect l="53163" t="63771" r="22217" b="23500"/>
          <a:stretch/>
        </p:blipFill>
        <p:spPr bwMode="auto">
          <a:xfrm>
            <a:off x="8342396" y="798346"/>
            <a:ext cx="3392404" cy="34608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348650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65C0ABC4E6CB43945003877A6ED707" ma:contentTypeVersion="2" ma:contentTypeDescription="Een nieuw document maken." ma:contentTypeScope="" ma:versionID="53fc0b37fca09b941a5504375dc71214">
  <xsd:schema xmlns:xsd="http://www.w3.org/2001/XMLSchema" xmlns:xs="http://www.w3.org/2001/XMLSchema" xmlns:p="http://schemas.microsoft.com/office/2006/metadata/properties" xmlns:ns2="037a31ff-98c7-4cd8-9e73-5aa7b1f4c29a" targetNamespace="http://schemas.microsoft.com/office/2006/metadata/properties" ma:root="true" ma:fieldsID="af52ef0e0e7d055a519304d1468f92f7" ns2:_="">
    <xsd:import namespace="037a31ff-98c7-4cd8-9e73-5aa7b1f4c2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7a31ff-98c7-4cd8-9e73-5aa7b1f4c2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6A02DB0-168C-418D-B917-ECB2DFA4C5CD}"/>
</file>

<file path=customXml/itemProps2.xml><?xml version="1.0" encoding="utf-8"?>
<ds:datastoreItem xmlns:ds="http://schemas.openxmlformats.org/officeDocument/2006/customXml" ds:itemID="{3D8FDC81-D1C2-4D5E-975B-AEA241CDC317}"/>
</file>

<file path=customXml/itemProps3.xml><?xml version="1.0" encoding="utf-8"?>
<ds:datastoreItem xmlns:ds="http://schemas.openxmlformats.org/officeDocument/2006/customXml" ds:itemID="{CD7F47D2-6A02-4C92-80FF-17EECD8EBEB3}"/>
</file>

<file path=docProps/app.xml><?xml version="1.0" encoding="utf-8"?>
<Properties xmlns="http://schemas.openxmlformats.org/officeDocument/2006/extended-properties" xmlns:vt="http://schemas.openxmlformats.org/officeDocument/2006/docPropsVTypes">
  <TotalTime>1734</TotalTime>
  <Words>337</Words>
  <Application>Microsoft Office PowerPoint</Application>
  <PresentationFormat>Aangepast</PresentationFormat>
  <Paragraphs>121</Paragraphs>
  <Slides>38</Slides>
  <Notes>7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38</vt:i4>
      </vt:variant>
    </vt:vector>
  </HeadingPairs>
  <TitlesOfParts>
    <vt:vector size="39" baseType="lpstr"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75</cp:revision>
  <dcterms:created xsi:type="dcterms:W3CDTF">2018-12-31T14:16:49Z</dcterms:created>
  <dcterms:modified xsi:type="dcterms:W3CDTF">2020-08-18T21:02:18Z</dcterms:modified>
  <cp:contentStatus>Definitief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  <property fmtid="{D5CDD505-2E9C-101B-9397-08002B2CF9AE}" pid="3" name="ContentTypeId">
    <vt:lpwstr>0x0101005765C0ABC4E6CB43945003877A6ED707</vt:lpwstr>
  </property>
</Properties>
</file>