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4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2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23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0" r:id="rId2"/>
    <p:sldId id="283" r:id="rId3"/>
    <p:sldId id="281" r:id="rId4"/>
    <p:sldId id="266" r:id="rId5"/>
    <p:sldId id="256" r:id="rId6"/>
    <p:sldId id="275" r:id="rId7"/>
    <p:sldId id="267" r:id="rId8"/>
    <p:sldId id="273" r:id="rId9"/>
    <p:sldId id="284" r:id="rId10"/>
    <p:sldId id="274" r:id="rId11"/>
    <p:sldId id="268" r:id="rId12"/>
    <p:sldId id="282" r:id="rId13"/>
    <p:sldId id="279" r:id="rId14"/>
    <p:sldId id="270" r:id="rId15"/>
    <p:sldId id="277" r:id="rId16"/>
    <p:sldId id="262" r:id="rId17"/>
    <p:sldId id="257" r:id="rId18"/>
    <p:sldId id="271" r:id="rId19"/>
    <p:sldId id="265" r:id="rId20"/>
    <p:sldId id="261" r:id="rId21"/>
    <p:sldId id="258" r:id="rId22"/>
    <p:sldId id="272" r:id="rId23"/>
    <p:sldId id="285" r:id="rId24"/>
    <p:sldId id="276" r:id="rId25"/>
    <p:sldId id="259" r:id="rId26"/>
    <p:sldId id="263" r:id="rId27"/>
    <p:sldId id="278" r:id="rId28"/>
    <p:sldId id="280" r:id="rId29"/>
    <p:sldId id="269" r:id="rId30"/>
    <p:sldId id="264" r:id="rId3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4660"/>
  </p:normalViewPr>
  <p:slideViewPr>
    <p:cSldViewPr>
      <p:cViewPr varScale="1">
        <p:scale>
          <a:sx n="103" d="100"/>
          <a:sy n="103" d="100"/>
        </p:scale>
        <p:origin x="49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3FFF8-3FE8-4452-9D30-7E73B21BD9A4}" type="datetimeFigureOut">
              <a:rPr lang="nl-NL" smtClean="0"/>
              <a:t>28-1-2019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59178-AF45-432F-AC9B-DB8552C64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2113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59178-AF45-432F-AC9B-DB8552C648D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88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8A16F-0D28-4736-845B-24696532DC4F}" type="datetimeFigureOut">
              <a:rPr lang="nl-NL" smtClean="0"/>
              <a:pPr/>
              <a:t>28-1-2019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2132" y="1584262"/>
            <a:ext cx="3162528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95272"/>
              </p:ext>
            </p:extLst>
          </p:nvPr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rem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45196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428596" y="544522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91107" y="1596912"/>
            <a:ext cx="3124577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sis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71612"/>
            <a:ext cx="3162527" cy="3175178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paar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96912"/>
            <a:ext cx="3162528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96812"/>
            <a:ext cx="3137327" cy="31247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rem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paar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71612"/>
            <a:ext cx="3162527" cy="3175178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96812"/>
            <a:ext cx="3137327" cy="31247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ver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96912"/>
            <a:ext cx="3162528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maan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71612"/>
            <a:ext cx="3162528" cy="3175178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maan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00034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84262"/>
            <a:ext cx="31373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rem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pen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84262"/>
            <a:ext cx="31373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84262"/>
            <a:ext cx="31625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572116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84262"/>
            <a:ext cx="3162528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ver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71612"/>
            <a:ext cx="3162528" cy="3175178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84262"/>
            <a:ext cx="31373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paar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rem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84262"/>
            <a:ext cx="31625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roos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91107" y="1596912"/>
            <a:ext cx="3124577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ik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sis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84262"/>
            <a:ext cx="3162528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pen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96912"/>
            <a:ext cx="3162528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sis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96812"/>
            <a:ext cx="3137327" cy="31247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ver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96912"/>
            <a:ext cx="3162528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71612"/>
            <a:ext cx="3162527" cy="3175178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96912"/>
            <a:ext cx="3162528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sim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sim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572116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96912"/>
            <a:ext cx="3162528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rId3" action="ppaction://hlinksldjump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84262"/>
            <a:ext cx="31373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357826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71612"/>
            <a:ext cx="3162528" cy="3175178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maan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357826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91107" y="1596912"/>
            <a:ext cx="3124577" cy="31245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sis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84262"/>
            <a:ext cx="31373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aap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mes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raam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4732" y="1584262"/>
            <a:ext cx="31373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mis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rem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584262"/>
            <a:ext cx="3162527" cy="3149877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ver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vis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 smtClean="0">
                          <a:latin typeface="Comic Sans MS" pitchFamily="66" charset="0"/>
                        </a:rPr>
                        <a:t>vaas</a:t>
                      </a:r>
                      <a:endParaRPr lang="nl-NL" sz="8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23E6455E78AF428C4E4F5EFC408401" ma:contentTypeVersion="10" ma:contentTypeDescription="Een nieuw document maken." ma:contentTypeScope="" ma:versionID="2122c4253542094e2db98f076bb1e018">
  <xsd:schema xmlns:xsd="http://www.w3.org/2001/XMLSchema" xmlns:xs="http://www.w3.org/2001/XMLSchema" xmlns:p="http://schemas.microsoft.com/office/2006/metadata/properties" xmlns:ns2="cd7e28fb-45ac-4a48-ad5e-9f2905f1b150" targetNamespace="http://schemas.microsoft.com/office/2006/metadata/properties" ma:root="true" ma:fieldsID="02a09b738987a99796d05f289ad08d6b" ns2:_="">
    <xsd:import namespace="cd7e28fb-45ac-4a48-ad5e-9f2905f1b1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e28fb-45ac-4a48-ad5e-9f2905f1b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EC9E23-7C6E-45F2-BA36-EF27DEFE5758}"/>
</file>

<file path=customXml/itemProps2.xml><?xml version="1.0" encoding="utf-8"?>
<ds:datastoreItem xmlns:ds="http://schemas.openxmlformats.org/officeDocument/2006/customXml" ds:itemID="{61686F19-21C9-4CA3-AEDB-2BAC9BAB2863}"/>
</file>

<file path=customXml/itemProps3.xml><?xml version="1.0" encoding="utf-8"?>
<ds:datastoreItem xmlns:ds="http://schemas.openxmlformats.org/officeDocument/2006/customXml" ds:itemID="{B980137B-2A89-400A-897F-AD62034878B2}"/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91</Words>
  <Application>Microsoft Office PowerPoint</Application>
  <PresentationFormat>Diavoorstelling (4:3)</PresentationFormat>
  <Paragraphs>91</Paragraphs>
  <Slides>30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4" baseType="lpstr">
      <vt:lpstr>Arial</vt:lpstr>
      <vt:lpstr>Calibri</vt:lpstr>
      <vt:lpstr>Comic Sans MS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sjanie</dc:creator>
  <cp:lastModifiedBy>Tineke van Os</cp:lastModifiedBy>
  <cp:revision>14</cp:revision>
  <dcterms:created xsi:type="dcterms:W3CDTF">2010-02-13T09:59:22Z</dcterms:created>
  <dcterms:modified xsi:type="dcterms:W3CDTF">2019-01-28T07:04:51Z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0x0101007D23E6455E78AF428C4E4F5EFC408401</vt:lpwstr>
  </property>
</Properties>
</file>