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4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2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23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60" r:id="rId2"/>
    <p:sldId id="283" r:id="rId3"/>
    <p:sldId id="281" r:id="rId4"/>
    <p:sldId id="266" r:id="rId5"/>
    <p:sldId id="256" r:id="rId6"/>
    <p:sldId id="275" r:id="rId7"/>
    <p:sldId id="267" r:id="rId8"/>
    <p:sldId id="273" r:id="rId9"/>
    <p:sldId id="284" r:id="rId10"/>
    <p:sldId id="274" r:id="rId11"/>
    <p:sldId id="268" r:id="rId12"/>
    <p:sldId id="282" r:id="rId13"/>
    <p:sldId id="279" r:id="rId14"/>
    <p:sldId id="270" r:id="rId15"/>
    <p:sldId id="277" r:id="rId16"/>
    <p:sldId id="262" r:id="rId17"/>
    <p:sldId id="257" r:id="rId18"/>
    <p:sldId id="271" r:id="rId19"/>
    <p:sldId id="265" r:id="rId20"/>
    <p:sldId id="261" r:id="rId21"/>
    <p:sldId id="258" r:id="rId22"/>
    <p:sldId id="272" r:id="rId23"/>
    <p:sldId id="285" r:id="rId24"/>
    <p:sldId id="276" r:id="rId25"/>
    <p:sldId id="259" r:id="rId26"/>
    <p:sldId id="263" r:id="rId27"/>
    <p:sldId id="278" r:id="rId28"/>
    <p:sldId id="280" r:id="rId29"/>
    <p:sldId id="269" r:id="rId30"/>
    <p:sldId id="264" r:id="rId3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4660"/>
  </p:normalViewPr>
  <p:slideViewPr>
    <p:cSldViewPr>
      <p:cViewPr varScale="1">
        <p:scale>
          <a:sx n="103" d="100"/>
          <a:sy n="103" d="100"/>
        </p:scale>
        <p:origin x="49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3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3FFF8-3FE8-4452-9D30-7E73B21BD9A4}" type="datetimeFigureOut">
              <a:rPr lang="nl-NL" smtClean="0"/>
              <a:t>28-1-2019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59178-AF45-432F-AC9B-DB8552C648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2113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59178-AF45-432F-AC9B-DB8552C648D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884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16F-0D28-4736-845B-24696532DC4F}" type="datetimeFigureOut">
              <a:rPr lang="nl-NL" smtClean="0"/>
              <a:pPr/>
              <a:t>28-1-2019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7850-00C2-420F-9DEE-0AB3CDA872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16F-0D28-4736-845B-24696532DC4F}" type="datetimeFigureOut">
              <a:rPr lang="nl-NL" smtClean="0"/>
              <a:pPr/>
              <a:t>28-1-2019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7850-00C2-420F-9DEE-0AB3CDA872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16F-0D28-4736-845B-24696532DC4F}" type="datetimeFigureOut">
              <a:rPr lang="nl-NL" smtClean="0"/>
              <a:pPr/>
              <a:t>28-1-2019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7850-00C2-420F-9DEE-0AB3CDA872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16F-0D28-4736-845B-24696532DC4F}" type="datetimeFigureOut">
              <a:rPr lang="nl-NL" smtClean="0"/>
              <a:pPr/>
              <a:t>28-1-2019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7850-00C2-420F-9DEE-0AB3CDA872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16F-0D28-4736-845B-24696532DC4F}" type="datetimeFigureOut">
              <a:rPr lang="nl-NL" smtClean="0"/>
              <a:pPr/>
              <a:t>28-1-2019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7850-00C2-420F-9DEE-0AB3CDA872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16F-0D28-4736-845B-24696532DC4F}" type="datetimeFigureOut">
              <a:rPr lang="nl-NL" smtClean="0"/>
              <a:pPr/>
              <a:t>28-1-2019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7850-00C2-420F-9DEE-0AB3CDA872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16F-0D28-4736-845B-24696532DC4F}" type="datetimeFigureOut">
              <a:rPr lang="nl-NL" smtClean="0"/>
              <a:pPr/>
              <a:t>28-1-2019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7850-00C2-420F-9DEE-0AB3CDA872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16F-0D28-4736-845B-24696532DC4F}" type="datetimeFigureOut">
              <a:rPr lang="nl-NL" smtClean="0"/>
              <a:pPr/>
              <a:t>28-1-2019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7850-00C2-420F-9DEE-0AB3CDA872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16F-0D28-4736-845B-24696532DC4F}" type="datetimeFigureOut">
              <a:rPr lang="nl-NL" smtClean="0"/>
              <a:pPr/>
              <a:t>28-1-2019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7850-00C2-420F-9DEE-0AB3CDA872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16F-0D28-4736-845B-24696532DC4F}" type="datetimeFigureOut">
              <a:rPr lang="nl-NL" smtClean="0"/>
              <a:pPr/>
              <a:t>28-1-2019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7850-00C2-420F-9DEE-0AB3CDA872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A16F-0D28-4736-845B-24696532DC4F}" type="datetimeFigureOut">
              <a:rPr lang="nl-NL" smtClean="0"/>
              <a:pPr/>
              <a:t>28-1-2019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7850-00C2-420F-9DEE-0AB3CDA872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8A16F-0D28-4736-845B-24696532DC4F}" type="datetimeFigureOut">
              <a:rPr lang="nl-NL" smtClean="0"/>
              <a:pPr/>
              <a:t>28-1-2019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37850-00C2-420F-9DEE-0AB3CDA8726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1584262"/>
            <a:ext cx="3162528" cy="314987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95272"/>
              </p:ext>
            </p:extLst>
          </p:nvPr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rem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mes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45196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mis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2571744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92867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428596" y="544522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643182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1071546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91107" y="1596912"/>
            <a:ext cx="3124577" cy="312457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sis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mis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vis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100010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142984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571612"/>
            <a:ext cx="3162527" cy="3175178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raap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paar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raam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100010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142984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596912"/>
            <a:ext cx="3162528" cy="312457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mes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vis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vaas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421481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85723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86256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928670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4732" y="1596812"/>
            <a:ext cx="3137327" cy="312477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rem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paar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vaar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421481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85723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86256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928670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571612"/>
            <a:ext cx="3162527" cy="3175178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raar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vaar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raap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421481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85723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86256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928670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4732" y="1596812"/>
            <a:ext cx="3137327" cy="312477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vaar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raap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ver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100010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142984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596912"/>
            <a:ext cx="3162528" cy="312457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mis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vis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maan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100010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142984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571612"/>
            <a:ext cx="3162528" cy="3175178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vaas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aap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maan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2571744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92867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00034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643182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071546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4732" y="1584262"/>
            <a:ext cx="3137327" cy="314987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rem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pen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raam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100010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142984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4732" y="1584262"/>
            <a:ext cx="3137327" cy="314987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raam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maar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vaar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100010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142984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584262"/>
            <a:ext cx="3162527" cy="314987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vis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is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mis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100010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572116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142984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584262"/>
            <a:ext cx="3162528" cy="314987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ver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raam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mes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421481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85723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86256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928670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571612"/>
            <a:ext cx="3162528" cy="3175178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mis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vaas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aap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421481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85723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86256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928670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4732" y="1584262"/>
            <a:ext cx="3137327" cy="314987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paar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rem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mes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2571744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92867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643182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071546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584262"/>
            <a:ext cx="3162527" cy="314987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roos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vaar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vis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421481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85723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86256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928670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91107" y="1596912"/>
            <a:ext cx="3124577" cy="312457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ik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is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sis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421481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85723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86256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928670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584262"/>
            <a:ext cx="3162528" cy="314987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mes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mep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pen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100010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142984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596912"/>
            <a:ext cx="3162528" cy="312457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sis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mis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mes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2571744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92867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643182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071546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4732" y="1596812"/>
            <a:ext cx="3137327" cy="312477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ver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vaar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vaas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2571744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92867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643182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071546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596912"/>
            <a:ext cx="3162528" cy="312457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vaas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aap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vis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100010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142984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571612"/>
            <a:ext cx="3162527" cy="3175178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aap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raap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mep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2571744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92867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643182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071546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596912"/>
            <a:ext cx="3162528" cy="312457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sim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vaas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sim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2571744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92867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572116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643182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071546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596912"/>
            <a:ext cx="3162528" cy="312457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is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mes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mis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421481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85723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rId3" action="ppaction://hlinksldjump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286256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928670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4732" y="1584262"/>
            <a:ext cx="3137327" cy="314987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raap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raam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mes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2571744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92867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357826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643182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071546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571612"/>
            <a:ext cx="3162528" cy="3175178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aap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vaas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maan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100010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357826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142984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91107" y="1596912"/>
            <a:ext cx="3124577" cy="312457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mes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sis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vaas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2571744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92867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643182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071546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4732" y="1584262"/>
            <a:ext cx="3137327" cy="314987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aap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mes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raam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421481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85723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86256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928670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4732" y="1584262"/>
            <a:ext cx="3137327" cy="314987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mis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vis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rem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4214818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264318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857232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86256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786058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928670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584262"/>
            <a:ext cx="3162527" cy="314987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785918" y="714356"/>
          <a:ext cx="3643338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ver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vis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8000" dirty="0" smtClean="0">
                          <a:latin typeface="Comic Sans MS" pitchFamily="66" charset="0"/>
                        </a:rPr>
                        <a:t>vaas</a:t>
                      </a:r>
                      <a:endParaRPr lang="nl-NL" sz="8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hthoek 5"/>
          <p:cNvSpPr/>
          <p:nvPr/>
        </p:nvSpPr>
        <p:spPr>
          <a:xfrm>
            <a:off x="428596" y="2571744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28596" y="92867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428596" y="4143380"/>
            <a:ext cx="1080000" cy="108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>
            <a:hlinkClick r:id="" action="ppaction://hlinkshowjump?jump=nextslide"/>
          </p:cNvPr>
          <p:cNvSpPr/>
          <p:nvPr/>
        </p:nvSpPr>
        <p:spPr>
          <a:xfrm>
            <a:off x="571472" y="5429264"/>
            <a:ext cx="8072494" cy="128588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sjanie\AppData\Local\Microsoft\Windows\Temporary Internet Files\Content.IE5\9ZNLAG9Q\MCj042446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643182"/>
            <a:ext cx="1130301" cy="972204"/>
          </a:xfrm>
          <a:prstGeom prst="rect">
            <a:avLst/>
          </a:prstGeom>
          <a:noFill/>
        </p:spPr>
      </p:pic>
      <p:pic>
        <p:nvPicPr>
          <p:cNvPr id="1028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071546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4" descr="C:\Users\sjanie\AppData\Local\Microsoft\Windows\Temporary Internet Files\Content.IE5\DB5OBHM7\MCj043253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256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23E6455E78AF428C4E4F5EFC408401" ma:contentTypeVersion="10" ma:contentTypeDescription="Een nieuw document maken." ma:contentTypeScope="" ma:versionID="2122c4253542094e2db98f076bb1e018">
  <xsd:schema xmlns:xsd="http://www.w3.org/2001/XMLSchema" xmlns:xs="http://www.w3.org/2001/XMLSchema" xmlns:p="http://schemas.microsoft.com/office/2006/metadata/properties" xmlns:ns2="cd7e28fb-45ac-4a48-ad5e-9f2905f1b150" targetNamespace="http://schemas.microsoft.com/office/2006/metadata/properties" ma:root="true" ma:fieldsID="02a09b738987a99796d05f289ad08d6b" ns2:_="">
    <xsd:import namespace="cd7e28fb-45ac-4a48-ad5e-9f2905f1b1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e28fb-45ac-4a48-ad5e-9f2905f1b1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EC9E23-7C6E-45F2-BA36-EF27DEFE5758}"/>
</file>

<file path=customXml/itemProps2.xml><?xml version="1.0" encoding="utf-8"?>
<ds:datastoreItem xmlns:ds="http://schemas.openxmlformats.org/officeDocument/2006/customXml" ds:itemID="{61686F19-21C9-4CA3-AEDB-2BAC9BAB2863}"/>
</file>

<file path=customXml/itemProps3.xml><?xml version="1.0" encoding="utf-8"?>
<ds:datastoreItem xmlns:ds="http://schemas.openxmlformats.org/officeDocument/2006/customXml" ds:itemID="{B980137B-2A89-400A-897F-AD62034878B2}"/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91</Words>
  <Application>Microsoft Office PowerPoint</Application>
  <PresentationFormat>Diavoorstelling (4:3)</PresentationFormat>
  <Paragraphs>91</Paragraphs>
  <Slides>30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30</vt:i4>
      </vt:variant>
    </vt:vector>
  </HeadingPairs>
  <TitlesOfParts>
    <vt:vector size="34" baseType="lpstr">
      <vt:lpstr>Arial</vt:lpstr>
      <vt:lpstr>Calibri</vt:lpstr>
      <vt:lpstr>Comic Sans MS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sjanie</dc:creator>
  <cp:lastModifiedBy>Tineke van Os</cp:lastModifiedBy>
  <cp:revision>14</cp:revision>
  <dcterms:created xsi:type="dcterms:W3CDTF">2010-02-13T09:59:22Z</dcterms:created>
  <dcterms:modified xsi:type="dcterms:W3CDTF">2019-01-28T07:04:51Z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0x0101007D23E6455E78AF428C4E4F5EFC408401</vt:lpwstr>
  </property>
</Properties>
</file>