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s/slide4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20.xml" ContentType="application/vnd.openxmlformats-officedocument.presentationml.slide+xml"/>
  <Override PartName="/ppt/slides/slide33.xml" ContentType="application/vnd.openxmlformats-officedocument.presentationml.slide+xml"/>
  <Override PartName="/ppt/slides/slide31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2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EDFF01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10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25-1-2019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3047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25-1-2019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185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25-1-2019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6807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25-1-2019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4558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25-1-2019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19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25-1-2019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583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25-1-2019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5832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25-1-2019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1764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25-1-2019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335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25-1-2019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8104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25-1-2019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147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FC796-8DF0-4498-95BC-F0921FEC611C}" type="datetimeFigureOut">
              <a:rPr lang="nl-NL" smtClean="0"/>
              <a:t>25-1-2019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14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2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3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7.png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8.png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9.pn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20.pn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21.png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2.pn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3.png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4.pn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5.png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6.png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7.pn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slide" Target="slide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5" Type="http://schemas.openxmlformats.org/officeDocument/2006/relationships/image" Target="../media/image29.png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5" Type="http://schemas.openxmlformats.org/officeDocument/2006/relationships/image" Target="../media/image30.png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1.png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2.png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3.png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4.png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5.png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6.png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7.wdp"/><Relationship Id="rId5" Type="http://schemas.openxmlformats.org/officeDocument/2006/relationships/image" Target="../media/image37.png"/><Relationship Id="rId4" Type="http://schemas.openxmlformats.org/officeDocument/2006/relationships/slide" Target="slide3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7.wdp"/><Relationship Id="rId5" Type="http://schemas.openxmlformats.org/officeDocument/2006/relationships/image" Target="../media/image38.png"/><Relationship Id="rId4" Type="http://schemas.openxmlformats.org/officeDocument/2006/relationships/slide" Target="slide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8.wdp"/><Relationship Id="rId5" Type="http://schemas.openxmlformats.org/officeDocument/2006/relationships/image" Target="../media/image39.png"/><Relationship Id="rId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8.wdp"/><Relationship Id="rId5" Type="http://schemas.openxmlformats.org/officeDocument/2006/relationships/image" Target="../media/image40.png"/><Relationship Id="rId4" Type="http://schemas.openxmlformats.org/officeDocument/2006/relationships/slide" Target="slide4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8.wdp"/><Relationship Id="rId5" Type="http://schemas.openxmlformats.org/officeDocument/2006/relationships/image" Target="../media/image41.png"/><Relationship Id="rId4" Type="http://schemas.openxmlformats.org/officeDocument/2006/relationships/slide" Target="slide4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8.wdp"/><Relationship Id="rId5" Type="http://schemas.openxmlformats.org/officeDocument/2006/relationships/image" Target="../media/image42.png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522028" y="827315"/>
            <a:ext cx="3984172" cy="3733798"/>
          </a:xfrm>
          <a:prstGeom prst="rect">
            <a:avLst/>
          </a:prstGeom>
          <a:solidFill>
            <a:srgbClr val="FFFF66"/>
          </a:solidFill>
          <a:ln w="18415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5" y="696688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meet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19007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/>
          <p:nvPr/>
        </p:nvPicPr>
        <p:blipFill rotWithShape="1">
          <a:blip r:embed="rId5"/>
          <a:srcRect l="46109" t="16324" r="45001" b="68084"/>
          <a:stretch/>
        </p:blipFill>
        <p:spPr bwMode="auto">
          <a:xfrm>
            <a:off x="7608409" y="914400"/>
            <a:ext cx="3811409" cy="35600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kstvak 14"/>
          <p:cNvSpPr txBox="1"/>
          <p:nvPr/>
        </p:nvSpPr>
        <p:spPr>
          <a:xfrm>
            <a:off x="2656115" y="2135540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neet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60574" y="3661502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teen</a:t>
            </a:r>
            <a:endParaRPr lang="nl-NL" sz="7200" dirty="0"/>
          </a:p>
        </p:txBody>
      </p:sp>
    </p:spTree>
    <p:extLst>
      <p:ext uri="{BB962C8B-B14F-4D97-AF65-F5344CB8AC3E}">
        <p14:creationId xmlns:p14="http://schemas.microsoft.com/office/powerpoint/2010/main" val="146359472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14586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/>
          <p:nvPr/>
        </p:nvPicPr>
        <p:blipFill rotWithShape="1">
          <a:blip r:embed="rId5"/>
          <a:srcRect l="46056" t="16293" r="44997" b="68082"/>
          <a:stretch/>
        </p:blipFill>
        <p:spPr bwMode="auto">
          <a:xfrm>
            <a:off x="7522464" y="768096"/>
            <a:ext cx="3657601" cy="34747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776743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noot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boot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oor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/>
          <p:cNvPicPr/>
          <p:nvPr/>
        </p:nvPicPr>
        <p:blipFill rotWithShape="1">
          <a:blip r:embed="rId5"/>
          <a:srcRect l="45767" t="61477" r="44981" b="22568"/>
          <a:stretch/>
        </p:blipFill>
        <p:spPr bwMode="auto">
          <a:xfrm>
            <a:off x="7535463" y="766739"/>
            <a:ext cx="3663580" cy="34658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8452626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572693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13746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net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/>
          <p:cNvPicPr/>
          <p:nvPr/>
        </p:nvPicPr>
        <p:blipFill rotWithShape="1">
          <a:blip r:embed="rId5"/>
          <a:srcRect l="51032" t="28556" r="21181" b="24389"/>
          <a:stretch/>
        </p:blipFill>
        <p:spPr bwMode="auto">
          <a:xfrm>
            <a:off x="7511515" y="763362"/>
            <a:ext cx="3706382" cy="34786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2802415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555" y="3724289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737" y="2143748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737" y="558493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pik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kip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pit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6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243" b="16823" l="64839" r="833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153" t="7254" r="17483" b="83501"/>
          <a:stretch/>
        </p:blipFill>
        <p:spPr bwMode="auto">
          <a:xfrm>
            <a:off x="7468234" y="725805"/>
            <a:ext cx="3778250" cy="36023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7036615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864" y="560045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213746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72307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sip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ver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8" name="Afbeelding 17" descr="C:\Users\michelle.beerens\AppData\Local\Microsoft\Windows\Temporary Internet Files\Content.Outlook\O0HFSKSZ\Scan_201901071436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622" b="27089" l="64597" r="8262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822" t="17670" r="17649" b="73085"/>
          <a:stretch/>
        </p:blipFill>
        <p:spPr bwMode="auto">
          <a:xfrm>
            <a:off x="7400707" y="796479"/>
            <a:ext cx="3876675" cy="35477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5014214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217" y="2108269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216" y="588601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72307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45727" y="1987065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sip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ver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O0HFSKSZ\Scan_201901071436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8030" b="37069" l="65121" r="823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153" t="28083" r="17810" b="63023"/>
          <a:stretch/>
        </p:blipFill>
        <p:spPr bwMode="auto">
          <a:xfrm>
            <a:off x="7419021" y="767759"/>
            <a:ext cx="3876675" cy="34639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196186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37833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735" y="2210819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72307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45727" y="198706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maak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kaas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6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8466" b="47933" l="64597" r="824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988" t="38615" r="17644" b="52492"/>
          <a:stretch/>
        </p:blipFill>
        <p:spPr bwMode="auto">
          <a:xfrm>
            <a:off x="7412735" y="754022"/>
            <a:ext cx="3889248" cy="35741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1296300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735" y="3769283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215532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52442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45727" y="198706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O0HFSKSZ\Scan_201901071436UNIFLOW01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1" t="49045" r="17618" b="42404"/>
          <a:stretch/>
        </p:blipFill>
        <p:spPr bwMode="auto">
          <a:xfrm>
            <a:off x="7487009" y="767309"/>
            <a:ext cx="3814974" cy="3560851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5865247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2108269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867" y="3716152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52442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55252" y="1892932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rem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mep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6UNIFLOW01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09" t="59470" r="17884" b="31979"/>
          <a:stretch/>
        </p:blipFill>
        <p:spPr bwMode="auto">
          <a:xfrm>
            <a:off x="7639665" y="782904"/>
            <a:ext cx="3436374" cy="3420386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678840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253" y="547110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867" y="3716152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211898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55252" y="1892932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8" name="Afbeelding 17" descr="C:\Users\michelle.beerens\AppData\Local\Microsoft\Windows\Temporary Internet Files\Content.Outlook\O0HFSKSZ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762" b="14115" l="64194" r="8262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61" t="4797" r="17477" b="85958"/>
          <a:stretch/>
        </p:blipFill>
        <p:spPr bwMode="auto">
          <a:xfrm rot="172274">
            <a:off x="7503645" y="653997"/>
            <a:ext cx="3720993" cy="3722990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995257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867" y="2138140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4454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984" y="536668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55252" y="1892932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vin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8" name="Afbeelding 17" descr="C:\Users\michelle.beerens\AppData\Local\Microsoft\Windows\Temporary Internet Files\Content.Outlook\0EB15ZPQ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170" b="24323" l="65121" r="829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483" t="15211" r="17314" b="76012"/>
          <a:stretch/>
        </p:blipFill>
        <p:spPr bwMode="auto">
          <a:xfrm rot="153272">
            <a:off x="7506147" y="766916"/>
            <a:ext cx="3795836" cy="3392128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2029816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3724289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586" y="52337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211898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55252" y="1892932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0EB15ZPQ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5264" b="35101" l="65484" r="8366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979" t="25512" r="16988" b="65126"/>
          <a:stretch/>
        </p:blipFill>
        <p:spPr bwMode="auto">
          <a:xfrm rot="189881">
            <a:off x="7495073" y="779740"/>
            <a:ext cx="3712543" cy="35212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4204783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573130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118" y="374454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211898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maar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11024" y="1932213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raam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0EB15ZPQ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6014" b="45509" l="65605" r="841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979" t="36044" r="16162" b="54945"/>
          <a:stretch/>
        </p:blipFill>
        <p:spPr bwMode="auto">
          <a:xfrm rot="200546">
            <a:off x="7506146" y="764226"/>
            <a:ext cx="3687879" cy="34243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631148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2141110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118" y="374454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433" y="548393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0EB15ZPQ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6450" b="56173" l="65605" r="848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640" t="46576" r="15501" b="44413"/>
          <a:stretch/>
        </p:blipFill>
        <p:spPr bwMode="auto">
          <a:xfrm>
            <a:off x="7412735" y="744804"/>
            <a:ext cx="3889247" cy="35833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5650768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2141110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118" y="374454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433" y="548393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err="1" smtClean="0"/>
              <a:t>saar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vaar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raam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0EB15ZPQ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744" b="66581" l="66613" r="8580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136" t="56874" r="15005" b="33764"/>
          <a:stretch/>
        </p:blipFill>
        <p:spPr bwMode="auto">
          <a:xfrm>
            <a:off x="7484393" y="716229"/>
            <a:ext cx="3817590" cy="37525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4742897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018" y="561405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118" y="374454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017" y="213746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vaar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0EB15ZPQ\Scan_201901071439UNIFLOW01 (007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81" b="23911" l="47176" r="748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772" t="10328" r="27094" b="76700"/>
          <a:stretch/>
        </p:blipFill>
        <p:spPr bwMode="auto">
          <a:xfrm>
            <a:off x="7484393" y="658368"/>
            <a:ext cx="3817590" cy="36697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5916705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3724289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2121134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545833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0EB15ZPQ\Scan_201901071439UNIFLOW01 (007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5081" b="38427" l="46834" r="730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594" t="25063" r="27807" b="61965"/>
          <a:stretch/>
        </p:blipFill>
        <p:spPr bwMode="auto">
          <a:xfrm>
            <a:off x="7484393" y="658368"/>
            <a:ext cx="3817590" cy="36697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7336388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548730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2121134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4412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raam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raap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0EB15ZPQ\Scan_201901071439UNIFLOW01 (007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234" b="67742" l="45123" r="718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810" t="54659" r="29234" b="32873"/>
          <a:stretch/>
        </p:blipFill>
        <p:spPr bwMode="auto">
          <a:xfrm>
            <a:off x="7424765" y="705281"/>
            <a:ext cx="3877218" cy="34832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8830481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2175881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36668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4412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sis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0EB15ZPQ\Scan_201901071439UNIFLOW01 (007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589" b="82742" l="44837" r="711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632" t="69268" r="29412" b="17760"/>
          <a:stretch/>
        </p:blipFill>
        <p:spPr bwMode="auto">
          <a:xfrm>
            <a:off x="7484393" y="778073"/>
            <a:ext cx="3817590" cy="34769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9715802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315" y="553428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316" y="2137333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4412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rek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0EB15ZPQ\Scan_201901071439UNIFLOW01 (007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3750" b="96976" l="44495" r="705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19" t="83877" r="30125" b="3151"/>
          <a:stretch/>
        </p:blipFill>
        <p:spPr bwMode="auto">
          <a:xfrm>
            <a:off x="7484393" y="675784"/>
            <a:ext cx="3817590" cy="36523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5301432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6" y="2094946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467683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22" y="3710861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 descr="C:\Users\michelle.beerens\AppData\Local\Microsoft\Windows\Temporary Internet Files\Content.Outlook\O0HFSKSZ\Scan_201901071439UNIFLOW01 (003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903" b="22379" l="50428" r="776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198" t="8206" r="22979" b="78720"/>
          <a:stretch/>
        </p:blipFill>
        <p:spPr bwMode="auto">
          <a:xfrm>
            <a:off x="7484393" y="748458"/>
            <a:ext cx="3817590" cy="357970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1552556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326" y="3743926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467683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2108985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tem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14302" y="2046537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9UNIFLOW01 (003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2823" b="37177" l="51169" r="778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001" t="22960" r="22769" b="63966"/>
          <a:stretch/>
        </p:blipFill>
        <p:spPr bwMode="auto">
          <a:xfrm>
            <a:off x="7484393" y="661036"/>
            <a:ext cx="3817590" cy="36671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3824485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863" y="461993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982" y="2153717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22" y="3710861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O0HFSKSZ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7500" b="50645" l="51911" r="782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72" t="37690" r="23007" b="49653"/>
          <a:stretch/>
        </p:blipFill>
        <p:spPr bwMode="auto">
          <a:xfrm>
            <a:off x="7484393" y="701381"/>
            <a:ext cx="3817590" cy="35517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8501284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863" y="2069432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57" y="543181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22" y="3710861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2702" b="65806" l="52767" r="791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72" t="52717" r="22613" b="34626"/>
          <a:stretch/>
        </p:blipFill>
        <p:spPr bwMode="auto">
          <a:xfrm>
            <a:off x="7452202" y="836487"/>
            <a:ext cx="3849781" cy="34916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5915758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863" y="3716694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57" y="543181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344" y="2103780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pit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rit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O0HFSKSZ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6895" b="79839" l="51797" r="7798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374" t="67453" r="23010" b="20167"/>
          <a:stretch/>
        </p:blipFill>
        <p:spPr bwMode="auto">
          <a:xfrm>
            <a:off x="7412735" y="684886"/>
            <a:ext cx="3889247" cy="36432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0053512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863" y="2063984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57" y="543181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1613" b="95000" l="51569" r="787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374" t="81784" r="22616" b="5836"/>
          <a:stretch/>
        </p:blipFill>
        <p:spPr bwMode="auto">
          <a:xfrm>
            <a:off x="7452201" y="684887"/>
            <a:ext cx="3849781" cy="35331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6370272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64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5" y="214305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rik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tik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 descr="C:\Users\michelle.beerens\AppData\Local\Microsoft\Windows\Temporary Internet Files\Content.Outlook\O0HFSKSZ\Scan_201901071439UNIFLOW01 (004)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83" t="7788" r="28891" b="79415"/>
          <a:stretch/>
        </p:blipFill>
        <p:spPr bwMode="auto">
          <a:xfrm>
            <a:off x="7452201" y="746580"/>
            <a:ext cx="3849781" cy="35815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6026025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64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5" y="214305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boot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9UNIFLOW01 (004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2218" b="35645" l="45636" r="715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290" t="22261" r="29285" b="64942"/>
          <a:stretch/>
        </p:blipFill>
        <p:spPr bwMode="auto">
          <a:xfrm>
            <a:off x="7452202" y="675784"/>
            <a:ext cx="3741824" cy="35422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0220865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6" y="2057828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79" y="495523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ik raap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/>
              <a:t>i</a:t>
            </a:r>
            <a:r>
              <a:rPr lang="nl-NL" sz="7200" dirty="0" smtClean="0"/>
              <a:t>k vis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27790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/>
              <a:t>i</a:t>
            </a:r>
            <a:r>
              <a:rPr lang="nl-NL" sz="7200" dirty="0" smtClean="0"/>
              <a:t>k vaar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O0HFSKSZ\Scan_201901071439UNIFLOW01 (004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6855" b="50363" l="45864" r="709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093" t="37152" r="29481" b="50051"/>
          <a:stretch/>
        </p:blipFill>
        <p:spPr bwMode="auto">
          <a:xfrm>
            <a:off x="7424765" y="781416"/>
            <a:ext cx="3877218" cy="35467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4865970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reep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veer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ree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121" b="24234" l="42213" r="673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151" t="10292" r="32833" b="76635"/>
          <a:stretch/>
        </p:blipFill>
        <p:spPr bwMode="auto">
          <a:xfrm>
            <a:off x="7472383" y="734778"/>
            <a:ext cx="3829600" cy="35933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7480822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smtClean="0"/>
              <a:t>been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voet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teen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O0HFSKSZ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4718" b="38952" l="41757" r="685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151" t="25042" r="32833" b="61885"/>
          <a:stretch/>
        </p:blipFill>
        <p:spPr bwMode="auto">
          <a:xfrm>
            <a:off x="7424765" y="767592"/>
            <a:ext cx="3877218" cy="35605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212386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5" y="2103533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502111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sis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09197" y="423851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9879" b="53306" l="42099" r="673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360" t="40054" r="33208" b="47289"/>
          <a:stretch/>
        </p:blipFill>
        <p:spPr bwMode="auto">
          <a:xfrm>
            <a:off x="7412735" y="658368"/>
            <a:ext cx="3889247" cy="36697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2319280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532" y="371021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18" y="485803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bek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355" b="68589" l="40730" r="677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163" t="54810" r="33011" b="32533"/>
          <a:stretch/>
        </p:blipFill>
        <p:spPr bwMode="auto">
          <a:xfrm>
            <a:off x="7424765" y="658368"/>
            <a:ext cx="3877218" cy="36697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1346063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been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eet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9234" b="83065" l="41358" r="673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69" t="69288" r="33405" b="18055"/>
          <a:stretch/>
        </p:blipFill>
        <p:spPr bwMode="auto">
          <a:xfrm>
            <a:off x="7352899" y="710861"/>
            <a:ext cx="3949084" cy="34780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9757201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smtClean="0"/>
              <a:t>been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raam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maan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8" name="Afbeelding 17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2863" b="98387" l="40502" r="689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163" t="84323" r="33602" b="3020"/>
          <a:stretch/>
        </p:blipFill>
        <p:spPr bwMode="auto">
          <a:xfrm>
            <a:off x="7424765" y="703264"/>
            <a:ext cx="3857406" cy="358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3383485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6" y="3663947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290" y="509265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kaas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teen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9CNSXXCU\Scan_201901071439UNIFLOW01 (003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065" b="22984" l="41529" r="705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310" t="8901" r="31471" b="78159"/>
          <a:stretch/>
        </p:blipFill>
        <p:spPr bwMode="auto">
          <a:xfrm>
            <a:off x="7412735" y="658368"/>
            <a:ext cx="3889247" cy="36697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6690697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9CNSXXCU\Scan_201901071439UNIFLOW01 (003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468" b="37581" l="41757" r="69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705" t="23794" r="31470" b="63266"/>
          <a:stretch/>
        </p:blipFill>
        <p:spPr bwMode="auto">
          <a:xfrm>
            <a:off x="7424765" y="710862"/>
            <a:ext cx="3877218" cy="36172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1111462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6" y="2103533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982" y="517420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8" name="Afbeelding 17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145" b="22540" l="44438" r="718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681" t="8762" r="29509" b="78303"/>
          <a:stretch/>
        </p:blipFill>
        <p:spPr bwMode="auto">
          <a:xfrm>
            <a:off x="7455624" y="653736"/>
            <a:ext cx="3846359" cy="35846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8367854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smtClean="0"/>
              <a:t>been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voet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reep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468" b="37419" l="44837" r="718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484" t="23787" r="29312" b="63278"/>
          <a:stretch/>
        </p:blipFill>
        <p:spPr bwMode="auto">
          <a:xfrm>
            <a:off x="7424765" y="658368"/>
            <a:ext cx="3877218" cy="36697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3744289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590" y="3695621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496699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beek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reek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teen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8105" b="52460" l="44666" r="714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287" t="38533" r="29509" b="48532"/>
          <a:stretch/>
        </p:blipFill>
        <p:spPr bwMode="auto">
          <a:xfrm>
            <a:off x="7424765" y="661434"/>
            <a:ext cx="3877218" cy="36667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0218715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haar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kin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1452" b="67016" l="43525" r="7170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287" t="53001" r="30100" b="34064"/>
          <a:stretch/>
        </p:blipFill>
        <p:spPr bwMode="auto">
          <a:xfrm>
            <a:off x="7424764" y="658368"/>
            <a:ext cx="3698959" cy="35552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619629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rgbClr val="FFFF99"/>
        </a:solidFill>
        <a:ln w="76200">
          <a:solidFill>
            <a:srgbClr val="FFFF00"/>
          </a:solidFill>
        </a:ln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D23E6455E78AF428C4E4F5EFC408401" ma:contentTypeVersion="10" ma:contentTypeDescription="Een nieuw document maken." ma:contentTypeScope="" ma:versionID="2122c4253542094e2db98f076bb1e018">
  <xsd:schema xmlns:xsd="http://www.w3.org/2001/XMLSchema" xmlns:xs="http://www.w3.org/2001/XMLSchema" xmlns:p="http://schemas.microsoft.com/office/2006/metadata/properties" xmlns:ns2="cd7e28fb-45ac-4a48-ad5e-9f2905f1b150" targetNamespace="http://schemas.microsoft.com/office/2006/metadata/properties" ma:root="true" ma:fieldsID="02a09b738987a99796d05f289ad08d6b" ns2:_="">
    <xsd:import namespace="cd7e28fb-45ac-4a48-ad5e-9f2905f1b1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7e28fb-45ac-4a48-ad5e-9f2905f1b15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3B97BD7-08A7-4172-A8A8-8486F475240A}"/>
</file>

<file path=customXml/itemProps2.xml><?xml version="1.0" encoding="utf-8"?>
<ds:datastoreItem xmlns:ds="http://schemas.openxmlformats.org/officeDocument/2006/customXml" ds:itemID="{0BE6E629-61D6-4B9E-923A-7894A1AE13F7}"/>
</file>

<file path=customXml/itemProps3.xml><?xml version="1.0" encoding="utf-8"?>
<ds:datastoreItem xmlns:ds="http://schemas.openxmlformats.org/officeDocument/2006/customXml" ds:itemID="{0C55CD87-2C46-4289-8122-7CCF34ADC0FA}"/>
</file>

<file path=docProps/app.xml><?xml version="1.0" encoding="utf-8"?>
<Properties xmlns="http://schemas.openxmlformats.org/officeDocument/2006/extended-properties" xmlns:vt="http://schemas.openxmlformats.org/officeDocument/2006/docPropsVTypes">
  <TotalTime>1216</TotalTime>
  <Words>129</Words>
  <Application>Microsoft Office PowerPoint</Application>
  <PresentationFormat>Breedbeeld</PresentationFormat>
  <Paragraphs>126</Paragraphs>
  <Slides>42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42</vt:i4>
      </vt:variant>
    </vt:vector>
  </HeadingPairs>
  <TitlesOfParts>
    <vt:vector size="46" baseType="lpstr"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jos beerens</dc:creator>
  <cp:lastModifiedBy>Michelle Beerens</cp:lastModifiedBy>
  <cp:revision>41</cp:revision>
  <dcterms:created xsi:type="dcterms:W3CDTF">2018-12-31T14:16:49Z</dcterms:created>
  <dcterms:modified xsi:type="dcterms:W3CDTF">2019-01-25T10:12:45Z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0x0101007D23E6455E78AF428C4E4F5EFC408401</vt:lpwstr>
  </property>
</Properties>
</file>