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s/slide31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9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0.xml" ContentType="application/vnd.openxmlformats-officedocument.presentationml.slide+xml"/>
  <Override PartName="/ppt/slides/slide17.xml" ContentType="application/vnd.openxmlformats-officedocument.presentationml.slide+xml"/>
  <Override PartName="/ppt/slides/slide15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6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99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EDFF01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94660"/>
  </p:normalViewPr>
  <p:slideViewPr>
    <p:cSldViewPr snapToGrid="0">
      <p:cViewPr>
        <p:scale>
          <a:sx n="70" d="100"/>
          <a:sy n="70" d="100"/>
        </p:scale>
        <p:origin x="-1032" y="-4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27-1-2019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3047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27-1-2019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185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27-1-2019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680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27-1-2019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4558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27-1-2019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19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27-1-2019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583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27-1-2019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5832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27-1-2019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1764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27-1-2019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335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27-1-2019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8104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27-1-2019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14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FC796-8DF0-4498-95BC-F0921FEC611C}" type="datetimeFigureOut">
              <a:rPr lang="nl-NL" smtClean="0"/>
              <a:t>27-1-2019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14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9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10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slide" Target="slide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slide" Target="slide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slide" Target="slide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slide" Target="slide4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slide" Target="slide4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slide" Target="slide4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84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boos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noot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teen</a:t>
            </a:r>
            <a:endParaRPr lang="nl-NL" sz="7200" dirty="0"/>
          </a:p>
        </p:txBody>
      </p:sp>
      <p:pic>
        <p:nvPicPr>
          <p:cNvPr id="18" name="Afbeelding 17" descr="C:\Users\michelle.beerens\AppData\Local\Microsoft\Windows\Temporary Internet Files\Content.Outlook\IN865D5R\Scan_201901071445UNIFLOW0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25" t="5807" r="18694" b="85154"/>
          <a:stretch/>
        </p:blipFill>
        <p:spPr bwMode="auto">
          <a:xfrm>
            <a:off x="7621136" y="696688"/>
            <a:ext cx="3719258" cy="34863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6359472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reep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14586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475" b="26098" l="63249" r="826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225" t="16266" r="18440" b="74824"/>
          <a:stretch/>
        </p:blipFill>
        <p:spPr bwMode="auto">
          <a:xfrm>
            <a:off x="7495153" y="672946"/>
            <a:ext cx="3806829" cy="35578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776743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rem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ver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oor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149" b="36415" l="63610" r="8339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225" t="26726" r="18440" b="64359"/>
          <a:stretch/>
        </p:blipFill>
        <p:spPr bwMode="auto">
          <a:xfrm>
            <a:off x="7424761" y="672946"/>
            <a:ext cx="3877222" cy="36552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8452626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kaas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vaak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3" name="Afbeelding 12" descr="C:\Users\michelle.beerens\AppData\Local\Microsoft\Windows\Temporary Internet Files\Content.Outlook\IN865D5R\Scan_201901071445UNIFLOW0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25" t="37192" r="18440" b="53890"/>
          <a:stretch/>
        </p:blipFill>
        <p:spPr bwMode="auto">
          <a:xfrm>
            <a:off x="7550180" y="777922"/>
            <a:ext cx="3640984" cy="34255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3305180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boot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noot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oor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25" t="47660" r="18440" b="43548"/>
          <a:stretch/>
        </p:blipFill>
        <p:spPr bwMode="auto">
          <a:xfrm>
            <a:off x="7522176" y="737419"/>
            <a:ext cx="3668988" cy="34797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055428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pit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14586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25" t="58133" r="18440" b="32895"/>
          <a:stretch/>
        </p:blipFill>
        <p:spPr bwMode="auto">
          <a:xfrm>
            <a:off x="7495789" y="752604"/>
            <a:ext cx="3668080" cy="35755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7721196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343282" y="868805"/>
            <a:ext cx="3984172" cy="37337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84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poes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soes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teen</a:t>
            </a:r>
            <a:endParaRPr lang="nl-NL" sz="7200" dirty="0"/>
          </a:p>
        </p:txBody>
      </p:sp>
      <p:pic>
        <p:nvPicPr>
          <p:cNvPr id="19" name="Afbeelding 18" descr="C:\Users\michelle.beerens\AppData\Local\Microsoft\Windows\Temporary Internet Files\Content.Outlook\IN865D5R\Scan_201901071445UNIFLOW01 (005)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312" b="16650" l="66209" r="867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513" t="6063" r="14403" b="84645"/>
          <a:stretch/>
        </p:blipFill>
        <p:spPr bwMode="auto">
          <a:xfrm rot="176527">
            <a:off x="7347741" y="840924"/>
            <a:ext cx="3988631" cy="37337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7122930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teen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2388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voet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 (005)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6394" b="25996" l="67942" r="862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244" t="16523" r="14205" b="74185"/>
          <a:stretch/>
        </p:blipFill>
        <p:spPr bwMode="auto">
          <a:xfrm rot="160917">
            <a:off x="7483676" y="771700"/>
            <a:ext cx="3765133" cy="35584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6396264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boe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koe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moe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05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93" t="37331" r="13108" b="53377"/>
          <a:stretch/>
        </p:blipFill>
        <p:spPr bwMode="auto">
          <a:xfrm rot="171525">
            <a:off x="7410360" y="747140"/>
            <a:ext cx="3895297" cy="344752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6888190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room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2388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boom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soes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05)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7344" b="57763" l="68881" r="8880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679" t="47889" r="12974" b="42835"/>
          <a:stretch/>
        </p:blipFill>
        <p:spPr bwMode="auto">
          <a:xfrm>
            <a:off x="7501889" y="728808"/>
            <a:ext cx="3677739" cy="35993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5493023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343282" y="868805"/>
            <a:ext cx="3984172" cy="37337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84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vin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min</a:t>
            </a:r>
            <a:endParaRPr lang="nl-NL" sz="7200" dirty="0"/>
          </a:p>
        </p:txBody>
      </p:sp>
      <p:pic>
        <p:nvPicPr>
          <p:cNvPr id="18" name="Afbeelding 17" descr="C:\Users\michelle.beerens\AppData\Local\Microsoft\Windows\Temporary Internet Files\Content.Outlook\IN865D5R\Scan_201901071445UNIFLOW01 (005)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7712" b="68590" l="69025" r="8895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9679" t="58720" r="12099" b="32322"/>
          <a:stretch/>
        </p:blipFill>
        <p:spPr bwMode="auto">
          <a:xfrm>
            <a:off x="7543799" y="968830"/>
            <a:ext cx="3701143" cy="36337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7931355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zes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 (007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72" t="4535" r="16472" b="86705"/>
          <a:stretch/>
        </p:blipFill>
        <p:spPr bwMode="auto">
          <a:xfrm>
            <a:off x="7483493" y="681990"/>
            <a:ext cx="3674364" cy="35496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6292257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soes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soep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poes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07)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4351" b="24413" l="64838" r="848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180" t="14737" r="16035" b="76193"/>
          <a:stretch/>
        </p:blipFill>
        <p:spPr bwMode="auto">
          <a:xfrm>
            <a:off x="7434506" y="696151"/>
            <a:ext cx="3788665" cy="35355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217061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zee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2388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mee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nee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 (007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3" t="25353" r="16181" b="65577"/>
          <a:stretch/>
        </p:blipFill>
        <p:spPr bwMode="auto">
          <a:xfrm>
            <a:off x="7521348" y="803846"/>
            <a:ext cx="3658281" cy="34278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6465448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sis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 (007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055" t="35763" r="15889" b="55167"/>
          <a:stretch/>
        </p:blipFill>
        <p:spPr bwMode="auto">
          <a:xfrm>
            <a:off x="7510462" y="787492"/>
            <a:ext cx="3647395" cy="33991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4457160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343282" y="868805"/>
            <a:ext cx="3984172" cy="37337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84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zoen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zee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poes</a:t>
            </a:r>
            <a:endParaRPr lang="nl-NL" sz="7200" dirty="0"/>
          </a:p>
        </p:txBody>
      </p:sp>
      <p:pic>
        <p:nvPicPr>
          <p:cNvPr id="19" name="Afbeelding 18" descr="C:\Users\michelle.beerens\AppData\Local\Microsoft\Windows\Temporary Internet Files\Content.Outlook\IN865D5R\Scan_201901071445UNIFLOW01 (007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055" t="46173" r="15889" b="44757"/>
          <a:stretch/>
        </p:blipFill>
        <p:spPr bwMode="auto">
          <a:xfrm>
            <a:off x="7466919" y="1054360"/>
            <a:ext cx="3723595" cy="34305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6863584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haan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2388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poes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baan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 (011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4" t="55444" r="15306" b="35487"/>
          <a:stretch/>
        </p:blipFill>
        <p:spPr bwMode="auto">
          <a:xfrm>
            <a:off x="7496266" y="787492"/>
            <a:ext cx="3716020" cy="33991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6292664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raam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2388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maan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07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46" t="56686" r="15598" b="34244"/>
          <a:stretch/>
        </p:blipFill>
        <p:spPr bwMode="auto">
          <a:xfrm>
            <a:off x="7510462" y="787492"/>
            <a:ext cx="3647395" cy="33991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4915799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den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09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88" t="5252" r="13265" b="85678"/>
          <a:stretch/>
        </p:blipFill>
        <p:spPr bwMode="auto">
          <a:xfrm>
            <a:off x="7450836" y="722178"/>
            <a:ext cx="3761450" cy="35095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3624629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343282" y="868805"/>
            <a:ext cx="3984172" cy="37337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84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vaas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maas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poes</a:t>
            </a:r>
            <a:endParaRPr lang="nl-NL" sz="7200" dirty="0"/>
          </a:p>
        </p:txBody>
      </p:sp>
      <p:pic>
        <p:nvPicPr>
          <p:cNvPr id="18" name="Afbeelding 17" descr="C:\Users\michelle.beerens\AppData\Local\Microsoft\Windows\Temporary Internet Files\Content.Outlook\IN865D5R\Scan_201901071445UNIFLOW01 (009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88" t="15662" r="13411" b="75268"/>
          <a:stretch/>
        </p:blipFill>
        <p:spPr bwMode="auto">
          <a:xfrm>
            <a:off x="7451907" y="927916"/>
            <a:ext cx="3793035" cy="35787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8312756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beet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beek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reep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 (009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88" t="25969" r="13265" b="64961"/>
          <a:stretch/>
        </p:blipFill>
        <p:spPr bwMode="auto">
          <a:xfrm>
            <a:off x="7523661" y="751114"/>
            <a:ext cx="3655968" cy="34355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7055641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dek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2388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maan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boot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 (009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88" t="36585" r="13119" b="54345"/>
          <a:stretch/>
        </p:blipFill>
        <p:spPr bwMode="auto">
          <a:xfrm>
            <a:off x="7508648" y="787492"/>
            <a:ext cx="3649209" cy="33991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344424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raam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maar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09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88" t="46789" r="13119" b="44141"/>
          <a:stretch/>
        </p:blipFill>
        <p:spPr bwMode="auto">
          <a:xfrm>
            <a:off x="7530419" y="754836"/>
            <a:ext cx="3627438" cy="34318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6740738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doos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2388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maan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boos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09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88" t="57302" r="13119" b="33628"/>
          <a:stretch/>
        </p:blipFill>
        <p:spPr bwMode="auto">
          <a:xfrm>
            <a:off x="7445392" y="728808"/>
            <a:ext cx="3745122" cy="34578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4427634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343282" y="868805"/>
            <a:ext cx="3984172" cy="37337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84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dik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dit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mik</a:t>
            </a:r>
            <a:endParaRPr lang="nl-NL" sz="7200" dirty="0"/>
          </a:p>
        </p:txBody>
      </p:sp>
      <p:pic>
        <p:nvPicPr>
          <p:cNvPr id="19" name="Afbeelding 18" descr="C:\Users\michelle.beerens\AppData\Local\Microsoft\Windows\Temporary Internet Files\Content.Outlook\IN865D5R\Scan_201901071445UNIFLOW01 (00B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35" t="5972" r="16181" b="84959"/>
          <a:stretch/>
        </p:blipFill>
        <p:spPr bwMode="auto">
          <a:xfrm>
            <a:off x="7456850" y="1021702"/>
            <a:ext cx="3722779" cy="33652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9548310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met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 (00B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72" t="26893" r="15744" b="64038"/>
          <a:stretch/>
        </p:blipFill>
        <p:spPr bwMode="auto">
          <a:xfrm>
            <a:off x="7489507" y="722178"/>
            <a:ext cx="3701007" cy="3464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4101243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nee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ree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mee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0B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09" t="58222" r="15307" b="32709"/>
          <a:stretch/>
        </p:blipFill>
        <p:spPr bwMode="auto">
          <a:xfrm>
            <a:off x="7489507" y="759962"/>
            <a:ext cx="3722779" cy="34267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257357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343282" y="868805"/>
            <a:ext cx="3984172" cy="37337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84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doek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rij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boek</a:t>
            </a:r>
            <a:endParaRPr lang="nl-NL" sz="7200" dirty="0"/>
          </a:p>
        </p:txBody>
      </p:sp>
      <p:pic>
        <p:nvPicPr>
          <p:cNvPr id="18" name="Afbeelding 17" descr="C:\Users\michelle.beerens\AppData\Local\Microsoft\Windows\Temporary Internet Files\Content.Outlook\IN865D5R\Scan_201901071445UNIFLOW01 (00D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0" t="5776" r="21206" b="81446"/>
          <a:stretch/>
        </p:blipFill>
        <p:spPr bwMode="auto">
          <a:xfrm>
            <a:off x="7460750" y="1045364"/>
            <a:ext cx="3729764" cy="33415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5157952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343282" y="868805"/>
            <a:ext cx="3984172" cy="37337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84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voer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koe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boek</a:t>
            </a:r>
            <a:endParaRPr lang="nl-NL" sz="7200" dirty="0"/>
          </a:p>
        </p:txBody>
      </p:sp>
      <p:pic>
        <p:nvPicPr>
          <p:cNvPr id="19" name="Afbeelding 18" descr="C:\Users\michelle.beerens\AppData\Local\Microsoft\Windows\Temporary Internet Files\Content.Outlook\IN865D5R\Scan_201901071445UNIFLOW01 (00D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04" t="20332" r="21075" b="66890"/>
          <a:stretch/>
        </p:blipFill>
        <p:spPr bwMode="auto">
          <a:xfrm>
            <a:off x="7467510" y="1045364"/>
            <a:ext cx="3733890" cy="334157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0733903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roer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2388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poes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soep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 (00D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47" t="50110" r="21076" b="37112"/>
          <a:stretch/>
        </p:blipFill>
        <p:spPr bwMode="auto">
          <a:xfrm>
            <a:off x="7503477" y="758688"/>
            <a:ext cx="3632609" cy="34280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367172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mees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2388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poes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0D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04" t="64777" r="20762" b="22445"/>
          <a:stretch/>
        </p:blipFill>
        <p:spPr bwMode="auto">
          <a:xfrm>
            <a:off x="7499350" y="758688"/>
            <a:ext cx="3691164" cy="34280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8883758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nee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net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met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 (00D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03" t="79777" r="20447" b="7445"/>
          <a:stretch/>
        </p:blipFill>
        <p:spPr bwMode="auto">
          <a:xfrm>
            <a:off x="7512548" y="736917"/>
            <a:ext cx="3699738" cy="34497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974387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343282" y="868805"/>
            <a:ext cx="3984172" cy="37337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84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ijs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rij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bij</a:t>
            </a:r>
            <a:endParaRPr lang="nl-NL" sz="7200" dirty="0"/>
          </a:p>
        </p:txBody>
      </p:sp>
      <p:pic>
        <p:nvPicPr>
          <p:cNvPr id="18" name="Afbeelding 17" descr="C:\Users\michelle.beerens\AppData\Local\Microsoft\Windows\Temporary Internet Files\Content.Outlook\IN865D5R\Scan_201901071445UNIFLOW01 (00F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01" t="4999" r="22307" b="82001"/>
          <a:stretch/>
        </p:blipFill>
        <p:spPr bwMode="auto">
          <a:xfrm>
            <a:off x="7484020" y="1037109"/>
            <a:ext cx="3717380" cy="33498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6155846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zeep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2388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poes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 (00F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0" t="19777" r="21363" b="67223"/>
          <a:stretch/>
        </p:blipFill>
        <p:spPr bwMode="auto">
          <a:xfrm>
            <a:off x="7508421" y="783090"/>
            <a:ext cx="3714749" cy="3403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6508087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ijs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rij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mij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0F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73" t="34555" r="20892" b="52445"/>
          <a:stretch/>
        </p:blipFill>
        <p:spPr bwMode="auto">
          <a:xfrm>
            <a:off x="7502479" y="750433"/>
            <a:ext cx="3720692" cy="34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0022338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343282" y="868805"/>
            <a:ext cx="3984172" cy="37337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84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vis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sim</a:t>
            </a:r>
            <a:endParaRPr lang="nl-NL" sz="7200" dirty="0"/>
          </a:p>
        </p:txBody>
      </p:sp>
      <p:pic>
        <p:nvPicPr>
          <p:cNvPr id="19" name="Afbeelding 18" descr="C:\Users\michelle.beerens\AppData\Local\Microsoft\Windows\Temporary Internet Files\Content.Outlook\IN865D5R\Scan_201901071445UNIFLOW01 (00F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59" t="49333" r="20735" b="37667"/>
          <a:stretch/>
        </p:blipFill>
        <p:spPr bwMode="auto">
          <a:xfrm>
            <a:off x="7464878" y="1037109"/>
            <a:ext cx="3671207" cy="33498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3371342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boom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2388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den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mis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0F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73" t="64111" r="20578" b="22889"/>
          <a:stretch/>
        </p:blipFill>
        <p:spPr bwMode="auto">
          <a:xfrm>
            <a:off x="7490777" y="739548"/>
            <a:ext cx="3688852" cy="34471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2870976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dijk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2388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poes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baan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0F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45" t="78778" r="20263" b="8222"/>
          <a:stretch/>
        </p:blipFill>
        <p:spPr bwMode="auto">
          <a:xfrm>
            <a:off x="7505791" y="750434"/>
            <a:ext cx="3717380" cy="34362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4268832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peer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reep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raam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 (011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4" t="3296" r="15744" b="87635"/>
          <a:stretch/>
        </p:blipFill>
        <p:spPr bwMode="auto">
          <a:xfrm>
            <a:off x="7497762" y="754835"/>
            <a:ext cx="3725409" cy="34768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7933372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poot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noot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boot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11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4" t="13705" r="15598" b="77226"/>
          <a:stretch/>
        </p:blipFill>
        <p:spPr bwMode="auto">
          <a:xfrm>
            <a:off x="7493634" y="722178"/>
            <a:ext cx="3696879" cy="3464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0193937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343282" y="868805"/>
            <a:ext cx="3984172" cy="37337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84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hoek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boek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zit</a:t>
            </a:r>
            <a:endParaRPr lang="nl-NL" sz="7200" dirty="0"/>
          </a:p>
        </p:txBody>
      </p:sp>
      <p:pic>
        <p:nvPicPr>
          <p:cNvPr id="18" name="Afbeelding 17" descr="C:\Users\michelle.beerens\AppData\Local\Microsoft\Windows\Temporary Internet Files\Content.Outlook\IN865D5R\Scan_201901071445UNIFLOW01 (011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4" t="24217" r="15598" b="66714"/>
          <a:stretch/>
        </p:blipFill>
        <p:spPr bwMode="auto">
          <a:xfrm>
            <a:off x="7471862" y="1043474"/>
            <a:ext cx="3653337" cy="33434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1537373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899805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343282" y="868805"/>
            <a:ext cx="3984172" cy="37337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84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656115" y="696688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hek</a:t>
            </a:r>
            <a:endParaRPr lang="nl-NL" sz="7200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068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Tekstvak 14"/>
          <p:cNvSpPr txBox="1"/>
          <p:nvPr/>
        </p:nvSpPr>
        <p:spPr>
          <a:xfrm>
            <a:off x="2656115" y="2135540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bek</a:t>
            </a:r>
            <a:endParaRPr lang="nl-NL" sz="7200" dirty="0"/>
          </a:p>
        </p:txBody>
      </p:sp>
      <p:sp>
        <p:nvSpPr>
          <p:cNvPr id="17" name="Tekstvak 16"/>
          <p:cNvSpPr txBox="1"/>
          <p:nvPr/>
        </p:nvSpPr>
        <p:spPr>
          <a:xfrm>
            <a:off x="2660574" y="3661502"/>
            <a:ext cx="2396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zit</a:t>
            </a:r>
            <a:endParaRPr lang="nl-NL" sz="7200" dirty="0"/>
          </a:p>
        </p:txBody>
      </p:sp>
      <p:pic>
        <p:nvPicPr>
          <p:cNvPr id="19" name="Afbeelding 18" descr="C:\Users\michelle.beerens\AppData\Local\Microsoft\Windows\Temporary Internet Files\Content.Outlook\IN865D5R\Scan_201901071445UNIFLOW01 (011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4" t="34729" r="15452" b="56202"/>
          <a:stretch/>
        </p:blipFill>
        <p:spPr bwMode="auto">
          <a:xfrm>
            <a:off x="7467736" y="1065246"/>
            <a:ext cx="3733664" cy="33216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9620590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4073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8" y="3744546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peer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5" y="1970188"/>
            <a:ext cx="209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dik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mik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7" name="Afbeelding 16" descr="C:\Users\michelle.beerens\AppData\Local\Microsoft\Windows\Temporary Internet Files\Content.Outlook\IN865D5R\Scan_201901071445UNIFLOW01 (011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4" t="45241" r="15598" b="45690"/>
          <a:stretch/>
        </p:blipFill>
        <p:spPr bwMode="auto">
          <a:xfrm>
            <a:off x="7504521" y="787492"/>
            <a:ext cx="3653336" cy="33991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003803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kstvak 8"/>
          <p:cNvSpPr txBox="1"/>
          <p:nvPr/>
        </p:nvSpPr>
        <p:spPr>
          <a:xfrm>
            <a:off x="1046165" y="3676513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1046167" y="485803"/>
            <a:ext cx="1132116" cy="109945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86" y="3767280"/>
            <a:ext cx="974275" cy="9248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86917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51088"/>
            <a:ext cx="974275" cy="9742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12736" y="658368"/>
            <a:ext cx="3889247" cy="36697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2477006" y="3586526"/>
            <a:ext cx="223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haan</a:t>
            </a:r>
            <a:endParaRPr lang="nl-NL" sz="7200" dirty="0"/>
          </a:p>
        </p:txBody>
      </p:sp>
      <p:sp>
        <p:nvSpPr>
          <p:cNvPr id="11" name="Tekstvak 10"/>
          <p:cNvSpPr txBox="1"/>
          <p:nvPr/>
        </p:nvSpPr>
        <p:spPr>
          <a:xfrm>
            <a:off x="2477006" y="1970188"/>
            <a:ext cx="2388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poes</a:t>
            </a:r>
            <a:endParaRPr lang="nl-NL" sz="72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77006" y="325034"/>
            <a:ext cx="25380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7200" dirty="0" smtClean="0"/>
              <a:t>baan</a:t>
            </a:r>
            <a:endParaRPr lang="nl-NL" sz="7200" dirty="0"/>
          </a:p>
        </p:txBody>
      </p:sp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Afbeelding 14" descr="C:\Users\michelle.beerens\AppData\Local\Microsoft\Windows\Temporary Internet Files\Content.Outlook\IN865D5R\Scan_201901071445UNIFLOW01 (011)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4" t="55444" r="15306" b="35487"/>
          <a:stretch/>
        </p:blipFill>
        <p:spPr bwMode="auto">
          <a:xfrm>
            <a:off x="7496266" y="787492"/>
            <a:ext cx="3716020" cy="33991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8986554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rgbClr val="FFFF99"/>
        </a:solidFill>
        <a:ln w="76200">
          <a:solidFill>
            <a:srgbClr val="FFFF00"/>
          </a:solidFill>
        </a:ln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D23E6455E78AF428C4E4F5EFC408401" ma:contentTypeVersion="10" ma:contentTypeDescription="Een nieuw document maken." ma:contentTypeScope="" ma:versionID="2122c4253542094e2db98f076bb1e018">
  <xsd:schema xmlns:xsd="http://www.w3.org/2001/XMLSchema" xmlns:xs="http://www.w3.org/2001/XMLSchema" xmlns:p="http://schemas.microsoft.com/office/2006/metadata/properties" xmlns:ns2="cd7e28fb-45ac-4a48-ad5e-9f2905f1b150" targetNamespace="http://schemas.microsoft.com/office/2006/metadata/properties" ma:root="true" ma:fieldsID="02a09b738987a99796d05f289ad08d6b" ns2:_="">
    <xsd:import namespace="cd7e28fb-45ac-4a48-ad5e-9f2905f1b15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7e28fb-45ac-4a48-ad5e-9f2905f1b15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48DEC95-139F-4997-95BD-6FF9D43F20D8}"/>
</file>

<file path=customXml/itemProps2.xml><?xml version="1.0" encoding="utf-8"?>
<ds:datastoreItem xmlns:ds="http://schemas.openxmlformats.org/officeDocument/2006/customXml" ds:itemID="{74610FDB-44AD-4B36-8156-6AD6CFB6C071}"/>
</file>

<file path=customXml/itemProps3.xml><?xml version="1.0" encoding="utf-8"?>
<ds:datastoreItem xmlns:ds="http://schemas.openxmlformats.org/officeDocument/2006/customXml" ds:itemID="{03C96E88-9337-43BA-B49B-905B3EA6691B}"/>
</file>

<file path=docProps/app.xml><?xml version="1.0" encoding="utf-8"?>
<Properties xmlns="http://schemas.openxmlformats.org/officeDocument/2006/extended-properties" xmlns:vt="http://schemas.openxmlformats.org/officeDocument/2006/docPropsVTypes">
  <TotalTime>1547</TotalTime>
  <Words>132</Words>
  <Application>Microsoft Office PowerPoint</Application>
  <PresentationFormat>Aangepast</PresentationFormat>
  <Paragraphs>132</Paragraphs>
  <Slides>44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44</vt:i4>
      </vt:variant>
    </vt:vector>
  </HeadingPairs>
  <TitlesOfParts>
    <vt:vector size="45" baseType="lpstr"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jos beerens</dc:creator>
  <cp:lastModifiedBy>Michelle Beerens</cp:lastModifiedBy>
  <cp:revision>59</cp:revision>
  <dcterms:created xsi:type="dcterms:W3CDTF">2018-12-31T14:16:49Z</dcterms:created>
  <dcterms:modified xsi:type="dcterms:W3CDTF">2019-01-27T20:27:20Z</dcterms:modified>
  <cp:contentStatus>Definitief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  <property fmtid="{D5CDD505-2E9C-101B-9397-08002B2CF9AE}" pid="3" name="ContentTypeId">
    <vt:lpwstr>0x0101007D23E6455E78AF428C4E4F5EFC408401</vt:lpwstr>
  </property>
</Properties>
</file>