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101.xml" ContentType="application/vnd.openxmlformats-officedocument.presentationml.slide+xml"/>
  <Override PartName="/ppt/slides/slide100.xml" ContentType="application/vnd.openxmlformats-officedocument.presentationml.slide+xml"/>
  <Override PartName="/ppt/slides/slide99.xml" ContentType="application/vnd.openxmlformats-officedocument.presentationml.slide+xml"/>
  <Override PartName="/ppt/slides/slide98.xml" ContentType="application/vnd.openxmlformats-officedocument.presentationml.slide+xml"/>
  <Override PartName="/ppt/slides/slide97.xml" ContentType="application/vnd.openxmlformats-officedocument.presentationml.slide+xml"/>
  <Override PartName="/ppt/slides/slide96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9.xml" ContentType="application/vnd.openxmlformats-officedocument.presentationml.slide+xml"/>
  <Override PartName="/ppt/slides/slide108.xml" ContentType="application/vnd.openxmlformats-officedocument.presentationml.slide+xml"/>
  <Override PartName="/ppt/slides/slide107.xml" ContentType="application/vnd.openxmlformats-officedocument.presentationml.slide+xml"/>
  <Override PartName="/ppt/slides/slide106.xml" ContentType="application/vnd.openxmlformats-officedocument.presentationml.slide+xml"/>
  <Override PartName="/ppt/slides/slide105.xml" ContentType="application/vnd.openxmlformats-officedocument.presentationml.slide+xml"/>
  <Override PartName="/ppt/slides/slide95.xml" ContentType="application/vnd.openxmlformats-officedocument.presentationml.slide+xml"/>
  <Override PartName="/ppt/slides/slide94.xml" ContentType="application/vnd.openxmlformats-officedocument.presentationml.slide+xml"/>
  <Override PartName="/ppt/slides/slide93.xml" ContentType="application/vnd.openxmlformats-officedocument.presentationml.slide+xml"/>
  <Override PartName="/ppt/slides/slide84.xml" ContentType="application/vnd.openxmlformats-officedocument.presentationml.slide+xml"/>
  <Override PartName="/ppt/slides/slide83.xml" ContentType="application/vnd.openxmlformats-officedocument.presentationml.slide+xml"/>
  <Override PartName="/ppt/slides/slide82.xml" ContentType="application/vnd.openxmlformats-officedocument.presentationml.slide+xml"/>
  <Override PartName="/ppt/slides/slide81.xml" ContentType="application/vnd.openxmlformats-officedocument.presentationml.slide+xml"/>
  <Override PartName="/ppt/slides/slide80.xml" ContentType="application/vnd.openxmlformats-officedocument.presentationml.slide+xml"/>
  <Override PartName="/ppt/slides/slide79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92.xml" ContentType="application/vnd.openxmlformats-officedocument.presentationml.slide+xml"/>
  <Override PartName="/ppt/slides/slide91.xml" ContentType="application/vnd.openxmlformats-officedocument.presentationml.slide+xml"/>
  <Override PartName="/ppt/slides/slide90.xml" ContentType="application/vnd.openxmlformats-officedocument.presentationml.slide+xml"/>
  <Override PartName="/ppt/slides/slide89.xml" ContentType="application/vnd.openxmlformats-officedocument.presentationml.slide+xml"/>
  <Override PartName="/ppt/slides/slide88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35.xml" ContentType="application/vnd.openxmlformats-officedocument.presentationml.slide+xml"/>
  <Override PartName="/ppt/slides/slide134.xml" ContentType="application/vnd.openxmlformats-officedocument.presentationml.slide+xml"/>
  <Override PartName="/ppt/slides/slide133.xml" ContentType="application/vnd.openxmlformats-officedocument.presentationml.slide+xml"/>
  <Override PartName="/ppt/slides/slide132.xml" ContentType="application/vnd.openxmlformats-officedocument.presentationml.slide+xml"/>
  <Override PartName="/ppt/slides/slide131.xml" ContentType="application/vnd.openxmlformats-officedocument.presentationml.slide+xml"/>
  <Override PartName="/ppt/slides/slide130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43.xml" ContentType="application/vnd.openxmlformats-officedocument.presentationml.slide+xml"/>
  <Override PartName="/ppt/slides/slide142.xml" ContentType="application/vnd.openxmlformats-officedocument.presentationml.slide+xml"/>
  <Override PartName="/ppt/slides/slide141.xml" ContentType="application/vnd.openxmlformats-officedocument.presentationml.slide+xml"/>
  <Override PartName="/ppt/slides/slide140.xml" ContentType="application/vnd.openxmlformats-officedocument.presentationml.slide+xml"/>
  <Override PartName="/ppt/slides/slide139.xml" ContentType="application/vnd.openxmlformats-officedocument.presentationml.slide+xml"/>
  <Override PartName="/ppt/slides/slide129.xml" ContentType="application/vnd.openxmlformats-officedocument.presentationml.slide+xml"/>
  <Override PartName="/ppt/slides/slide128.xml" ContentType="application/vnd.openxmlformats-officedocument.presentationml.slide+xml"/>
  <Override PartName="/ppt/slides/slide127.xml" ContentType="application/vnd.openxmlformats-officedocument.presentationml.slide+xml"/>
  <Override PartName="/ppt/slides/slide118.xml" ContentType="application/vnd.openxmlformats-officedocument.presentationml.slide+xml"/>
  <Override PartName="/ppt/slides/slide117.xml" ContentType="application/vnd.openxmlformats-officedocument.presentationml.slide+xml"/>
  <Override PartName="/ppt/slides/slide116.xml" ContentType="application/vnd.openxmlformats-officedocument.presentationml.slide+xml"/>
  <Override PartName="/ppt/slides/slide115.xml" ContentType="application/vnd.openxmlformats-officedocument.presentationml.slide+xml"/>
  <Override PartName="/ppt/slides/slide114.xml" ContentType="application/vnd.openxmlformats-officedocument.presentationml.slide+xml"/>
  <Override PartName="/ppt/slides/slide113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6.xml" ContentType="application/vnd.openxmlformats-officedocument.presentationml.slide+xml"/>
  <Override PartName="/ppt/slides/slide125.xml" ContentType="application/vnd.openxmlformats-officedocument.presentationml.slide+xml"/>
  <Override PartName="/ppt/slides/slide124.xml" ContentType="application/vnd.openxmlformats-officedocument.presentationml.slide+xml"/>
  <Override PartName="/ppt/slides/slide123.xml" ContentType="application/vnd.openxmlformats-officedocument.presentationml.slide+xml"/>
  <Override PartName="/ppt/slides/slide122.xml" ContentType="application/vnd.openxmlformats-officedocument.presentationml.slide+xml"/>
  <Override PartName="/ppt/slides/slide78.xml" ContentType="application/vnd.openxmlformats-officedocument.presentationml.slide+xml"/>
  <Override PartName="/ppt/slides/slide77.xml" ContentType="application/vnd.openxmlformats-officedocument.presentationml.slide+xml"/>
  <Override PartName="/ppt/slides/slide76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67.xml" ContentType="application/vnd.openxmlformats-officedocument.presentationml.slide+xml"/>
  <Override PartName="/ppt/slides/slide66.xml" ContentType="application/vnd.openxmlformats-officedocument.presentationml.slide+xml"/>
  <Override PartName="/ppt/slides/slide65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5.xml" ContentType="application/vnd.openxmlformats-officedocument.presentationml.slide+xml"/>
  <Override PartName="/ppt/slides/slide74.xml" ContentType="application/vnd.openxmlformats-officedocument.presentationml.slide+xml"/>
  <Override PartName="/ppt/slides/slide73.xml" ContentType="application/vnd.openxmlformats-officedocument.presentationml.slide+xml"/>
  <Override PartName="/ppt/slides/slide72.xml" ContentType="application/vnd.openxmlformats-officedocument.presentationml.slide+xml"/>
  <Override PartName="/ppt/slides/slide71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8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9.xml" ContentType="application/vnd.openxmlformats-officedocument.presentationml.slide+xml"/>
  <Override PartName="/ppt/slides/slide144.xml" ContentType="application/vnd.openxmlformats-officedocument.presentationml.slide+xml"/>
  <Override PartName="/ppt/slides/slide146.xml" ContentType="application/vnd.openxmlformats-officedocument.presentationml.slide+xml"/>
  <Override PartName="/ppt/slides/slide229.xml" ContentType="application/vnd.openxmlformats-officedocument.presentationml.slide+xml"/>
  <Override PartName="/ppt/slides/slide228.xml" ContentType="application/vnd.openxmlformats-officedocument.presentationml.slide+xml"/>
  <Override PartName="/ppt/slides/slide227.xml" ContentType="application/vnd.openxmlformats-officedocument.presentationml.slide+xml"/>
  <Override PartName="/ppt/slides/slide226.xml" ContentType="application/vnd.openxmlformats-officedocument.presentationml.slide+xml"/>
  <Override PartName="/ppt/slides/slide225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7.xml" ContentType="application/vnd.openxmlformats-officedocument.presentationml.slide+xml"/>
  <Override PartName="/ppt/slides/slide236.xml" ContentType="application/vnd.openxmlformats-officedocument.presentationml.slide+xml"/>
  <Override PartName="/ppt/slides/slide235.xml" ContentType="application/vnd.openxmlformats-officedocument.presentationml.slide+xml"/>
  <Override PartName="/ppt/slides/slide234.xml" ContentType="application/vnd.openxmlformats-officedocument.presentationml.slide+xml"/>
  <Override PartName="/ppt/slides/slide233.xml" ContentType="application/vnd.openxmlformats-officedocument.presentationml.slide+xml"/>
  <Override PartName="/ppt/slides/slide224.xml" ContentType="application/vnd.openxmlformats-officedocument.presentationml.slide+xml"/>
  <Override PartName="/ppt/slides/slide223.xml" ContentType="application/vnd.openxmlformats-officedocument.presentationml.slide+xml"/>
  <Override PartName="/ppt/slides/slide222.xml" ContentType="application/vnd.openxmlformats-officedocument.presentationml.slide+xml"/>
  <Override PartName="/ppt/slides/slide145.xml" ContentType="application/vnd.openxmlformats-officedocument.presentationml.slide+xml"/>
  <Override PartName="/ppt/slides/slide212.xml" ContentType="application/vnd.openxmlformats-officedocument.presentationml.slide+xml"/>
  <Override PartName="/ppt/slides/slide211.xml" ContentType="application/vnd.openxmlformats-officedocument.presentationml.slide+xml"/>
  <Override PartName="/ppt/slides/slide210.xml" ContentType="application/vnd.openxmlformats-officedocument.presentationml.slide+xml"/>
  <Override PartName="/ppt/slides/slide209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21.xml" ContentType="application/vnd.openxmlformats-officedocument.presentationml.slide+xml"/>
  <Override PartName="/ppt/slides/slide220.xml" ContentType="application/vnd.openxmlformats-officedocument.presentationml.slide+xml"/>
  <Override PartName="/ppt/slides/slide219.xml" ContentType="application/vnd.openxmlformats-officedocument.presentationml.slide+xml"/>
  <Override PartName="/ppt/slides/slide218.xml" ContentType="application/vnd.openxmlformats-officedocument.presentationml.slide+xml"/>
  <Override PartName="/ppt/slides/slide21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60.xml" ContentType="application/vnd.openxmlformats-officedocument.presentationml.slide+xml"/>
  <Override PartName="/ppt/slides/slide259.xml" ContentType="application/vnd.openxmlformats-officedocument.presentationml.slide+xml"/>
  <Override PartName="/ppt/slides/slide258.xml" ContentType="application/vnd.openxmlformats-officedocument.presentationml.slide+xml"/>
  <Override PartName="/ppt/slides/slide257.xml" ContentType="application/vnd.openxmlformats-officedocument.presentationml.slide+xml"/>
  <Override PartName="/ppt/slides/slide256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55.xml" ContentType="application/vnd.openxmlformats-officedocument.presentationml.slide+xml"/>
  <Override PartName="/ppt/slides/slide254.xml" ContentType="application/vnd.openxmlformats-officedocument.presentationml.slide+xml"/>
  <Override PartName="/ppt/slides/slide253.xml" ContentType="application/vnd.openxmlformats-officedocument.presentationml.slide+xml"/>
  <Override PartName="/ppt/slides/slide245.xml" ContentType="application/vnd.openxmlformats-officedocument.presentationml.slide+xml"/>
  <Override PartName="/ppt/slides/slide244.xml" ContentType="application/vnd.openxmlformats-officedocument.presentationml.slide+xml"/>
  <Override PartName="/ppt/slides/slide243.xml" ContentType="application/vnd.openxmlformats-officedocument.presentationml.slide+xml"/>
  <Override PartName="/ppt/slides/slide242.xml" ContentType="application/vnd.openxmlformats-officedocument.presentationml.slide+xml"/>
  <Override PartName="/ppt/slides/slide241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52.xml" ContentType="application/vnd.openxmlformats-officedocument.presentationml.slide+xml"/>
  <Override PartName="/ppt/slides/slide251.xml" ContentType="application/vnd.openxmlformats-officedocument.presentationml.slide+xml"/>
  <Override PartName="/ppt/slides/slide250.xml" ContentType="application/vnd.openxmlformats-officedocument.presentationml.slide+xml"/>
  <Override PartName="/ppt/slides/slide249.xml" ContentType="application/vnd.openxmlformats-officedocument.presentationml.slide+xml"/>
  <Override PartName="/ppt/slides/slide208.xml" ContentType="application/vnd.openxmlformats-officedocument.presentationml.slide+xml"/>
  <Override PartName="/ppt/slides/slide213.xml" ContentType="application/vnd.openxmlformats-officedocument.presentationml.slide+xml"/>
  <Override PartName="/ppt/slides/slide206.xml" ContentType="application/vnd.openxmlformats-officedocument.presentationml.slide+xml"/>
  <Override PartName="/ppt/slides/slide166.xml" ContentType="application/vnd.openxmlformats-officedocument.presentationml.slide+xml"/>
  <Override PartName="/ppt/slides/slide165.xml" ContentType="application/vnd.openxmlformats-officedocument.presentationml.slide+xml"/>
  <Override PartName="/ppt/slides/slide164.xml" ContentType="application/vnd.openxmlformats-officedocument.presentationml.slide+xml"/>
  <Override PartName="/ppt/slides/slide163.xml" ContentType="application/vnd.openxmlformats-officedocument.presentationml.slide+xml"/>
  <Override PartName="/ppt/slides/slide162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4.xml" ContentType="application/vnd.openxmlformats-officedocument.presentationml.slide+xml"/>
  <Override PartName="/ppt/slides/slide173.xml" ContentType="application/vnd.openxmlformats-officedocument.presentationml.slide+xml"/>
  <Override PartName="/ppt/slides/slide172.xml" ContentType="application/vnd.openxmlformats-officedocument.presentationml.slide+xml"/>
  <Override PartName="/ppt/slides/slide207.xml" ContentType="application/vnd.openxmlformats-officedocument.presentationml.slide+xml"/>
  <Override PartName="/ppt/slides/slide170.xml" ContentType="application/vnd.openxmlformats-officedocument.presentationml.slide+xml"/>
  <Override PartName="/ppt/slides/slide161.xml" ContentType="application/vnd.openxmlformats-officedocument.presentationml.slide+xml"/>
  <Override PartName="/ppt/slides/slide160.xml" ContentType="application/vnd.openxmlformats-officedocument.presentationml.slide+xml"/>
  <Override PartName="/ppt/slides/slide159.xml" ContentType="application/vnd.openxmlformats-officedocument.presentationml.slide+xml"/>
  <Override PartName="/ppt/slides/slide151.xml" ContentType="application/vnd.openxmlformats-officedocument.presentationml.slide+xml"/>
  <Override PartName="/ppt/slides/slide150.xml" ContentType="application/vnd.openxmlformats-officedocument.presentationml.slide+xml"/>
  <Override PartName="/ppt/slides/slide149.xml" ContentType="application/vnd.openxmlformats-officedocument.presentationml.slide+xml"/>
  <Override PartName="/ppt/slides/slide148.xml" ContentType="application/vnd.openxmlformats-officedocument.presentationml.slide+xml"/>
  <Override PartName="/ppt/slides/slide147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8.xml" ContentType="application/vnd.openxmlformats-officedocument.presentationml.slide+xml"/>
  <Override PartName="/ppt/slides/slide157.xml" ContentType="application/vnd.openxmlformats-officedocument.presentationml.slide+xml"/>
  <Override PartName="/ppt/slides/slide156.xml" ContentType="application/vnd.openxmlformats-officedocument.presentationml.slide+xml"/>
  <Override PartName="/ppt/slides/slide155.xml" ContentType="application/vnd.openxmlformats-officedocument.presentationml.slide+xml"/>
  <Override PartName="/ppt/slides/slide175.xml" ContentType="application/vnd.openxmlformats-officedocument.presentationml.slide+xml"/>
  <Override PartName="/ppt/slides/slide171.xml" ContentType="application/vnd.openxmlformats-officedocument.presentationml.slide+xml"/>
  <Override PartName="/ppt/slides/slide177.xml" ContentType="application/vnd.openxmlformats-officedocument.presentationml.slide+xml"/>
  <Override PartName="/ppt/slides/slide176.xml" ContentType="application/vnd.openxmlformats-officedocument.presentationml.slide+xml"/>
  <Override PartName="/ppt/slides/slide196.xml" ContentType="application/vnd.openxmlformats-officedocument.presentationml.slide+xml"/>
  <Override PartName="/ppt/slides/slide195.xml" ContentType="application/vnd.openxmlformats-officedocument.presentationml.slide+xml"/>
  <Override PartName="/ppt/slides/slide194.xml" ContentType="application/vnd.openxmlformats-officedocument.presentationml.slide+xml"/>
  <Override PartName="/ppt/slides/slide193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5.xml" ContentType="application/vnd.openxmlformats-officedocument.presentationml.slide+xml"/>
  <Override PartName="/ppt/slides/slide204.xml" ContentType="application/vnd.openxmlformats-officedocument.presentationml.slide+xml"/>
  <Override PartName="/ppt/slides/slide203.xml" ContentType="application/vnd.openxmlformats-officedocument.presentationml.slide+xml"/>
  <Override PartName="/ppt/slides/slide202.xml" ContentType="application/vnd.openxmlformats-officedocument.presentationml.slide+xml"/>
  <Override PartName="/ppt/slides/slide201.xml" ContentType="application/vnd.openxmlformats-officedocument.presentationml.slide+xml"/>
  <Override PartName="/ppt/slides/slide192.xml" ContentType="application/vnd.openxmlformats-officedocument.presentationml.slide+xml"/>
  <Override PartName="/ppt/slides/slide197.xml" ContentType="application/vnd.openxmlformats-officedocument.presentationml.slide+xml"/>
  <Override PartName="/ppt/slides/slide190.xml" ContentType="application/vnd.openxmlformats-officedocument.presentationml.slide+xml"/>
  <Override PartName="/ppt/slides/slide182.xml" ContentType="application/vnd.openxmlformats-officedocument.presentationml.slide+xml"/>
  <Override PartName="/ppt/slides/slide181.xml" ContentType="application/vnd.openxmlformats-officedocument.presentationml.slide+xml"/>
  <Override PartName="/ppt/slides/slide180.xml" ContentType="application/vnd.openxmlformats-officedocument.presentationml.slide+xml"/>
  <Override PartName="/ppt/slides/slide179.xml" ContentType="application/vnd.openxmlformats-officedocument.presentationml.slide+xml"/>
  <Override PartName="/ppt/slides/slide191.xml" ContentType="application/vnd.openxmlformats-officedocument.presentationml.slide+xml"/>
  <Override PartName="/ppt/slides/slide183.xml" ContentType="application/vnd.openxmlformats-officedocument.presentationml.slide+xml"/>
  <Override PartName="/ppt/slides/slide178.xml" ContentType="application/vnd.openxmlformats-officedocument.presentationml.slide+xml"/>
  <Override PartName="/ppt/slides/slide185.xml" ContentType="application/vnd.openxmlformats-officedocument.presentationml.slide+xml"/>
  <Override PartName="/ppt/slides/slide189.xml" ContentType="application/vnd.openxmlformats-officedocument.presentationml.slide+xml"/>
  <Override PartName="/ppt/slides/slide188.xml" ContentType="application/vnd.openxmlformats-officedocument.presentationml.slide+xml"/>
  <Override PartName="/ppt/slides/slide184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10" r:id="rId155"/>
    <p:sldId id="411" r:id="rId156"/>
    <p:sldId id="412" r:id="rId157"/>
    <p:sldId id="409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70" r:id="rId213"/>
    <p:sldId id="471" r:id="rId214"/>
    <p:sldId id="472" r:id="rId215"/>
    <p:sldId id="473" r:id="rId216"/>
    <p:sldId id="474" r:id="rId217"/>
    <p:sldId id="475" r:id="rId218"/>
    <p:sldId id="476" r:id="rId219"/>
    <p:sldId id="477" r:id="rId220"/>
    <p:sldId id="478" r:id="rId221"/>
    <p:sldId id="479" r:id="rId222"/>
    <p:sldId id="480" r:id="rId223"/>
    <p:sldId id="481" r:id="rId224"/>
    <p:sldId id="482" r:id="rId225"/>
    <p:sldId id="483" r:id="rId226"/>
    <p:sldId id="484" r:id="rId227"/>
    <p:sldId id="485" r:id="rId228"/>
    <p:sldId id="486" r:id="rId229"/>
    <p:sldId id="487" r:id="rId230"/>
    <p:sldId id="488" r:id="rId231"/>
    <p:sldId id="489" r:id="rId232"/>
    <p:sldId id="490" r:id="rId233"/>
    <p:sldId id="491" r:id="rId234"/>
    <p:sldId id="492" r:id="rId235"/>
    <p:sldId id="493" r:id="rId236"/>
    <p:sldId id="494" r:id="rId237"/>
    <p:sldId id="495" r:id="rId238"/>
    <p:sldId id="467" r:id="rId239"/>
    <p:sldId id="468" r:id="rId240"/>
    <p:sldId id="469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  <p:sldId id="511" r:id="rId257"/>
    <p:sldId id="512" r:id="rId258"/>
    <p:sldId id="513" r:id="rId259"/>
    <p:sldId id="514" r:id="rId260"/>
    <p:sldId id="515" r:id="rId26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AFFF"/>
    <a:srgbClr val="DC97FF"/>
    <a:srgbClr val="D47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268" Type="http://schemas.openxmlformats.org/officeDocument/2006/relationships/customXml" Target="../customXml/item3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presProps" Target="presProps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viewProps" Target="viewProp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tableStyles" Target="tableStyles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customXml" Target="../customXml/item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customXml" Target="../customXml/item2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189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2127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336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2444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39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085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087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8502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2673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8493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2318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B6755-433A-403B-8EC6-51DE03BFF61C}" type="datetimeFigureOut">
              <a:rPr lang="nl-NL" smtClean="0"/>
              <a:t>24-10-2019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D3803-7841-4CFB-A1DC-D1BAA27FF8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1309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557379"/>
            <a:ext cx="9144000" cy="2387600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geit</a:t>
            </a:r>
            <a:endParaRPr lang="nl-NL" sz="300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1418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702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8715" y="3917896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322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00137" y="256690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119998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3568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kies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0594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9190" y="245861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80194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54968" y="253081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mies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045394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2484" y="249471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zon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036069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80611" y="242252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zijn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956772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62463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zoen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14127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82779" y="257893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915390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23411" y="2531352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69168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07631" y="259096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903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963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zeg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659138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210691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31695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piet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5187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3885" y="250728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82579" y="2138446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31572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0432" y="251877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teen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86775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34652" y="236236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teun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322391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8421" y="238643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ton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02106" y="1308267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2410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5757" y="2374398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tien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348065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36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3821" y="1452645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174648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195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915208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075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87477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315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372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leg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556502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056990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158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641619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69531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697674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3613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440099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158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20962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159327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671850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195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431042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54083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067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loom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3566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097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zaag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472527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537957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lijm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36360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175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257550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797288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86204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780566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789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015679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834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089816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21610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36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69493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175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84660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757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laag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4289855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470649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woel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39810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955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279420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17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103274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714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142603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037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152533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556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744221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9175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626132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51877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veel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3266089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338033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961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jaag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344459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8011267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5566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viel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654757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36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16799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714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paal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822368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037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pool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9528988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7959971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pel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51176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60622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833640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247180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188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83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maag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631147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278895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66965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805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3494738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925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7023322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037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nou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74789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387014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42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8695476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722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4658004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684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9288064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nou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912753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601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265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3000" b="1" dirty="0" smtClean="0"/>
              <a:t>veeg</a:t>
            </a:r>
            <a:endParaRPr lang="nl-NL" sz="3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338512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126302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6000" b="1" dirty="0" smtClean="0"/>
              <a:t>hou</a:t>
            </a:r>
            <a:endParaRPr lang="nl-NL" sz="36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2854425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6000" b="1" dirty="0" smtClean="0"/>
              <a:t>touw</a:t>
            </a:r>
            <a:endParaRPr lang="nl-NL" sz="36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045880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925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bouw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4396161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203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mouw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89659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601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vouw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829763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36136"/>
            <a:ext cx="10515600" cy="1325563"/>
          </a:xfrm>
        </p:spPr>
        <p:txBody>
          <a:bodyPr>
            <a:noAutofit/>
          </a:bodyPr>
          <a:lstStyle/>
          <a:p>
            <a:r>
              <a:rPr lang="nl-NL" sz="36000" b="1" dirty="0" smtClean="0"/>
              <a:t>rouw</a:t>
            </a:r>
            <a:endParaRPr lang="nl-NL" sz="36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472750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4347" y="1233488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231348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0555917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805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6108693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289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033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weeg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390954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3087697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030910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601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348646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4953041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39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086236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083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8538663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8393251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5566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2152360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kaas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1480811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kies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316980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166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9364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1739" y="289688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deeg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235970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009388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083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koos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194572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6848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303184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955955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853819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481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1759281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705063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6019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2320193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594682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910693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8412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4925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goot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52220" y="3979889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9268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03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leeg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344459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5528178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988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2998366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571601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39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voor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9098151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42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292622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722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099916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922569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462802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6308102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3489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361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zeur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628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89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oog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313463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5912117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0378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1765932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5107771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96822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315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1724020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314201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481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1423927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7372653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9668405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241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25150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4453" y="291841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oor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7068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8715" y="295650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boog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282465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969305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0004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4126559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860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2807551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481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141258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805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2578769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9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door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7733782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834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6222737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075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2174968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50480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0753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019919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324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7242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hoog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049991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7176196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872962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jas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4613365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4811289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76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3041899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zout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2909114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361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0535925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nou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318830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42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raap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8149975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0390503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6697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3503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loog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065489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4741411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78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0552527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8890900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40690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195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kip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6716105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8022589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80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bijl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0762292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444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6203206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3762710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452120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166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jok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669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75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41947" y="5651667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6158419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315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4319764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1203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5403571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394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lam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665559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120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3185194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481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err="1" smtClean="0"/>
              <a:t>tom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5914383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722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094858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7597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kous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4254222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9629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leuk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2863943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519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7628646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834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vuur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4801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9916" y="30363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558172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968892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955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touw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5272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03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353635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33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97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gek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69758" y="3510046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4637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2171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smtClean="0"/>
              <a:t>!boek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3979" y="2776120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648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gaat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46688" y="4367347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4011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2293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683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57382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037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701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470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rijk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43016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08966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raak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38952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3555" y="28004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rook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9392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702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err="1" smtClean="0"/>
              <a:t>daan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55772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03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18555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037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0368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8702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7486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310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giet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4268930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71695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970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deun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22421" y="2294857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95726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53590" y="238643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3675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85147" y="245862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14402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43727" y="245861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pan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69183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23411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han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1308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48263" y="255487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kan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42308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7474" y="256690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dan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1103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5462" y="253080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079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7473" y="259096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jaap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97330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72327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5929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377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gaas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886899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96103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08421" y="256690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sok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73725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61084" y="255487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sz="30000" b="1" dirty="0" smtClean="0"/>
              <a:t>rok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44831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64042" y="2819568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bok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71510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2168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kok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1998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41558" y="251877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51956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22031" y="2855662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jok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9689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3905" y="250674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jos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78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4179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deuk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46580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39190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86417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4179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peuk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378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gaan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4491333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679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57927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beuk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82631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3883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jeuk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72506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46884" y="256744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jip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61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49842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jop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71360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99548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5299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4064" y="280753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hij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2375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19074" y="2554872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31740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57337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593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91264" y="257893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jij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7268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6232" y="277144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jaap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0548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1238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gaat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762913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70210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52011" y="256690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joop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25320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29326" y="278347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maar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55630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73705" y="250674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08800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98558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daar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719940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50432" y="286769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haar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995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72326" y="253080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jaar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288398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6368" y="2518778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46548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3884" y="249471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59359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12168" y="257893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637991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7474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riep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4229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94970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gaar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4275268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33405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09801" y="2566903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room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9787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54179" y="243455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raam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4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07632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rem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84877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27157" y="243455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riem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60350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48263" y="249471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16862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6211" y="243509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mier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96075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799348" y="2446588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hier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5775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23411" y="2578936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dier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51380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60294" y="236236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392105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9957" y="254284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noot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293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1907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weg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3623428"/>
            <a:ext cx="10515600" cy="4351338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521517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19663" y="253080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162569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76074" y="247065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nat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8357" y="957763"/>
            <a:ext cx="10515600" cy="4351338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085596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12958" y="255541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585137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4516" y="2470652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ziet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83317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8105" y="2374400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zien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49335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07633" y="2675731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ziek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448943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74494" y="2338304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veer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2040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54969" y="2434557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vaar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214143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37022" y="2302209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75347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84357" y="2422525"/>
            <a:ext cx="10515600" cy="1325563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vier</a:t>
            </a:r>
            <a:endParaRPr lang="nl-NL" sz="30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900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23E6455E78AF428C4E4F5EFC408401" ma:contentTypeVersion="10" ma:contentTypeDescription="Een nieuw document maken." ma:contentTypeScope="" ma:versionID="2122c4253542094e2db98f076bb1e018">
  <xsd:schema xmlns:xsd="http://www.w3.org/2001/XMLSchema" xmlns:xs="http://www.w3.org/2001/XMLSchema" xmlns:p="http://schemas.microsoft.com/office/2006/metadata/properties" xmlns:ns2="cd7e28fb-45ac-4a48-ad5e-9f2905f1b150" targetNamespace="http://schemas.microsoft.com/office/2006/metadata/properties" ma:root="true" ma:fieldsID="02a09b738987a99796d05f289ad08d6b" ns2:_="">
    <xsd:import namespace="cd7e28fb-45ac-4a48-ad5e-9f2905f1b1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e28fb-45ac-4a48-ad5e-9f2905f1b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F5AA33-5343-4E7B-98F7-F896730D8A29}"/>
</file>

<file path=customXml/itemProps2.xml><?xml version="1.0" encoding="utf-8"?>
<ds:datastoreItem xmlns:ds="http://schemas.openxmlformats.org/officeDocument/2006/customXml" ds:itemID="{15EF8906-274F-4F04-8331-F2ADE001444E}"/>
</file>

<file path=customXml/itemProps3.xml><?xml version="1.0" encoding="utf-8"?>
<ds:datastoreItem xmlns:ds="http://schemas.openxmlformats.org/officeDocument/2006/customXml" ds:itemID="{E5D1D08F-4E25-4AD3-9DA7-A3814C2C6DBB}"/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261</Words>
  <Application>Microsoft Office PowerPoint</Application>
  <PresentationFormat>Breedbeeld</PresentationFormat>
  <Paragraphs>260</Paragraphs>
  <Slides>260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260</vt:i4>
      </vt:variant>
    </vt:vector>
  </HeadingPairs>
  <TitlesOfParts>
    <vt:vector size="264" baseType="lpstr">
      <vt:lpstr>Arial</vt:lpstr>
      <vt:lpstr>Calibri</vt:lpstr>
      <vt:lpstr>Calibri Light</vt:lpstr>
      <vt:lpstr>Kantoorthema</vt:lpstr>
      <vt:lpstr>geit</vt:lpstr>
      <vt:lpstr>goot</vt:lpstr>
      <vt:lpstr>gaat</vt:lpstr>
      <vt:lpstr>giet</vt:lpstr>
      <vt:lpstr>gaas</vt:lpstr>
      <vt:lpstr>gaan</vt:lpstr>
      <vt:lpstr>gaat</vt:lpstr>
      <vt:lpstr>gaar</vt:lpstr>
      <vt:lpstr>weg</vt:lpstr>
      <vt:lpstr>heg</vt:lpstr>
      <vt:lpstr>zeg</vt:lpstr>
      <vt:lpstr>leg</vt:lpstr>
      <vt:lpstr>zaag</vt:lpstr>
      <vt:lpstr>laag</vt:lpstr>
      <vt:lpstr>jaag</vt:lpstr>
      <vt:lpstr>maag</vt:lpstr>
      <vt:lpstr>veeg</vt:lpstr>
      <vt:lpstr>weeg</vt:lpstr>
      <vt:lpstr>deeg</vt:lpstr>
      <vt:lpstr>leeg</vt:lpstr>
      <vt:lpstr>oog</vt:lpstr>
      <vt:lpstr>boog</vt:lpstr>
      <vt:lpstr>hoog</vt:lpstr>
      <vt:lpstr>loog</vt:lpstr>
      <vt:lpstr>lek</vt:lpstr>
      <vt:lpstr>bek</vt:lpstr>
      <vt:lpstr>wek</vt:lpstr>
      <vt:lpstr>gek</vt:lpstr>
      <vt:lpstr>!boek</vt:lpstr>
      <vt:lpstr>bok</vt:lpstr>
      <vt:lpstr>rek</vt:lpstr>
      <vt:lpstr>reuk</vt:lpstr>
      <vt:lpstr>rijk</vt:lpstr>
      <vt:lpstr>raak</vt:lpstr>
      <vt:lpstr>rook</vt:lpstr>
      <vt:lpstr>daan</vt:lpstr>
      <vt:lpstr>dan</vt:lpstr>
      <vt:lpstr>dun</vt:lpstr>
      <vt:lpstr>doen</vt:lpstr>
      <vt:lpstr>deun</vt:lpstr>
      <vt:lpstr>jas</vt:lpstr>
      <vt:lpstr>jan</vt:lpstr>
      <vt:lpstr>pan</vt:lpstr>
      <vt:lpstr>han</vt:lpstr>
      <vt:lpstr>kan</vt:lpstr>
      <vt:lpstr>dan</vt:lpstr>
      <vt:lpstr>jan</vt:lpstr>
      <vt:lpstr>jaap</vt:lpstr>
      <vt:lpstr>jaar</vt:lpstr>
      <vt:lpstr>sok</vt:lpstr>
      <vt:lpstr>rok</vt:lpstr>
      <vt:lpstr>bok</vt:lpstr>
      <vt:lpstr>kok</vt:lpstr>
      <vt:lpstr>jok</vt:lpstr>
      <vt:lpstr>jok</vt:lpstr>
      <vt:lpstr>jos</vt:lpstr>
      <vt:lpstr>deuk</vt:lpstr>
      <vt:lpstr>reuk</vt:lpstr>
      <vt:lpstr>peuk</vt:lpstr>
      <vt:lpstr>beuk</vt:lpstr>
      <vt:lpstr>jeuk</vt:lpstr>
      <vt:lpstr>jip</vt:lpstr>
      <vt:lpstr>jop</vt:lpstr>
      <vt:lpstr>rij</vt:lpstr>
      <vt:lpstr>hij</vt:lpstr>
      <vt:lpstr>zij</vt:lpstr>
      <vt:lpstr>wij</vt:lpstr>
      <vt:lpstr>jij</vt:lpstr>
      <vt:lpstr>jaap</vt:lpstr>
      <vt:lpstr>joop</vt:lpstr>
      <vt:lpstr>maar</vt:lpstr>
      <vt:lpstr>waar</vt:lpstr>
      <vt:lpstr>daar</vt:lpstr>
      <vt:lpstr>haar</vt:lpstr>
      <vt:lpstr>jaar</vt:lpstr>
      <vt:lpstr>riem</vt:lpstr>
      <vt:lpstr>riek</vt:lpstr>
      <vt:lpstr>riet</vt:lpstr>
      <vt:lpstr>riep</vt:lpstr>
      <vt:lpstr>room</vt:lpstr>
      <vt:lpstr>raam</vt:lpstr>
      <vt:lpstr>rem</vt:lpstr>
      <vt:lpstr>riem</vt:lpstr>
      <vt:lpstr>vier</vt:lpstr>
      <vt:lpstr>mier</vt:lpstr>
      <vt:lpstr>hier</vt:lpstr>
      <vt:lpstr>dier</vt:lpstr>
      <vt:lpstr>net</vt:lpstr>
      <vt:lpstr>noot</vt:lpstr>
      <vt:lpstr>niet</vt:lpstr>
      <vt:lpstr>nat</vt:lpstr>
      <vt:lpstr>zie</vt:lpstr>
      <vt:lpstr>ziet</vt:lpstr>
      <vt:lpstr>zien</vt:lpstr>
      <vt:lpstr>ziek</vt:lpstr>
      <vt:lpstr>veer</vt:lpstr>
      <vt:lpstr>vaar</vt:lpstr>
      <vt:lpstr>ver</vt:lpstr>
      <vt:lpstr>vier</vt:lpstr>
      <vt:lpstr>vies</vt:lpstr>
      <vt:lpstr>kies</vt:lpstr>
      <vt:lpstr>nies</vt:lpstr>
      <vt:lpstr>mies</vt:lpstr>
      <vt:lpstr>zon</vt:lpstr>
      <vt:lpstr>zijn</vt:lpstr>
      <vt:lpstr>zoen</vt:lpstr>
      <vt:lpstr>zien</vt:lpstr>
      <vt:lpstr>niet</vt:lpstr>
      <vt:lpstr>ziet</vt:lpstr>
      <vt:lpstr>piet</vt:lpstr>
      <vt:lpstr>riet</vt:lpstr>
      <vt:lpstr>teen</vt:lpstr>
      <vt:lpstr>teun</vt:lpstr>
      <vt:lpstr>ton</vt:lpstr>
      <vt:lpstr>tien</vt:lpstr>
      <vt:lpstr>bijl</vt:lpstr>
      <vt:lpstr>pijl</vt:lpstr>
      <vt:lpstr>mijl</vt:lpstr>
      <vt:lpstr>bijl</vt:lpstr>
      <vt:lpstr>bij</vt:lpstr>
      <vt:lpstr>bijt</vt:lpstr>
      <vt:lpstr>bijl</vt:lpstr>
      <vt:lpstr>bal</vt:lpstr>
      <vt:lpstr>bel</vt:lpstr>
      <vt:lpstr>lam</vt:lpstr>
      <vt:lpstr>lap</vt:lpstr>
      <vt:lpstr>lat</vt:lpstr>
      <vt:lpstr>lam</vt:lpstr>
      <vt:lpstr>loom</vt:lpstr>
      <vt:lpstr>lijm</vt:lpstr>
      <vt:lpstr>haal</vt:lpstr>
      <vt:lpstr>kaal</vt:lpstr>
      <vt:lpstr>baal</vt:lpstr>
      <vt:lpstr>zaal</vt:lpstr>
      <vt:lpstr>maal</vt:lpstr>
      <vt:lpstr>wil</vt:lpstr>
      <vt:lpstr>wel</vt:lpstr>
      <vt:lpstr>wol</vt:lpstr>
      <vt:lpstr>wiel</vt:lpstr>
      <vt:lpstr>woel</vt:lpstr>
      <vt:lpstr>tol</vt:lpstr>
      <vt:lpstr>vol</vt:lpstr>
      <vt:lpstr>rol</vt:lpstr>
      <vt:lpstr>hol</vt:lpstr>
      <vt:lpstr>bol</vt:lpstr>
      <vt:lpstr>vel</vt:lpstr>
      <vt:lpstr>veel</vt:lpstr>
      <vt:lpstr>voel</vt:lpstr>
      <vt:lpstr>val</vt:lpstr>
      <vt:lpstr>viel</vt:lpstr>
      <vt:lpstr>pil</vt:lpstr>
      <vt:lpstr>paal</vt:lpstr>
      <vt:lpstr>pool</vt:lpstr>
      <vt:lpstr>pijl</vt:lpstr>
      <vt:lpstr>pel</vt:lpstr>
      <vt:lpstr>hou</vt:lpstr>
      <vt:lpstr>hout</vt:lpstr>
      <vt:lpstr>zou</vt:lpstr>
      <vt:lpstr>zout</vt:lpstr>
      <vt:lpstr>kou</vt:lpstr>
      <vt:lpstr>kous</vt:lpstr>
      <vt:lpstr>jou</vt:lpstr>
      <vt:lpstr>nou</vt:lpstr>
      <vt:lpstr>hou</vt:lpstr>
      <vt:lpstr>kou</vt:lpstr>
      <vt:lpstr>zou</vt:lpstr>
      <vt:lpstr>kou</vt:lpstr>
      <vt:lpstr>nou</vt:lpstr>
      <vt:lpstr>jou</vt:lpstr>
      <vt:lpstr>hou</vt:lpstr>
      <vt:lpstr>touw</vt:lpstr>
      <vt:lpstr>bouw</vt:lpstr>
      <vt:lpstr>mouw</vt:lpstr>
      <vt:lpstr>vouw</vt:lpstr>
      <vt:lpstr>rouw</vt:lpstr>
      <vt:lpstr>haat</vt:lpstr>
      <vt:lpstr>hout</vt:lpstr>
      <vt:lpstr>heet</vt:lpstr>
      <vt:lpstr>hut</vt:lpstr>
      <vt:lpstr>het</vt:lpstr>
      <vt:lpstr>zit</vt:lpstr>
      <vt:lpstr>ziet</vt:lpstr>
      <vt:lpstr>zout</vt:lpstr>
      <vt:lpstr>zoet</vt:lpstr>
      <vt:lpstr>zat</vt:lpstr>
      <vt:lpstr>kus</vt:lpstr>
      <vt:lpstr>kaas</vt:lpstr>
      <vt:lpstr>kies</vt:lpstr>
      <vt:lpstr>kous</vt:lpstr>
      <vt:lpstr>koos</vt:lpstr>
      <vt:lpstr>vuur</vt:lpstr>
      <vt:lpstr>muur</vt:lpstr>
      <vt:lpstr>zuur</vt:lpstr>
      <vt:lpstr>huur</vt:lpstr>
      <vt:lpstr>uur</vt:lpstr>
      <vt:lpstr>duur</vt:lpstr>
      <vt:lpstr>buur</vt:lpstr>
      <vt:lpstr>zuur</vt:lpstr>
      <vt:lpstr>vuur</vt:lpstr>
      <vt:lpstr>vier</vt:lpstr>
      <vt:lpstr>voer</vt:lpstr>
      <vt:lpstr>voor</vt:lpstr>
      <vt:lpstr>beer</vt:lpstr>
      <vt:lpstr>boer</vt:lpstr>
      <vt:lpstr>buur</vt:lpstr>
      <vt:lpstr>bier</vt:lpstr>
      <vt:lpstr>zeer</vt:lpstr>
      <vt:lpstr>zuur</vt:lpstr>
      <vt:lpstr>zeur</vt:lpstr>
      <vt:lpstr>zier</vt:lpstr>
      <vt:lpstr>maar</vt:lpstr>
      <vt:lpstr>meer</vt:lpstr>
      <vt:lpstr>muur</vt:lpstr>
      <vt:lpstr>mier</vt:lpstr>
      <vt:lpstr>heer</vt:lpstr>
      <vt:lpstr>hier</vt:lpstr>
      <vt:lpstr>haar</vt:lpstr>
      <vt:lpstr>huur</vt:lpstr>
      <vt:lpstr>oor</vt:lpstr>
      <vt:lpstr>eer</vt:lpstr>
      <vt:lpstr>er</vt:lpstr>
      <vt:lpstr>uur</vt:lpstr>
      <vt:lpstr>daar</vt:lpstr>
      <vt:lpstr>door</vt:lpstr>
      <vt:lpstr>dier</vt:lpstr>
      <vt:lpstr>duur</vt:lpstr>
      <vt:lpstr>peer</vt:lpstr>
      <vt:lpstr>paar</vt:lpstr>
      <vt:lpstr>pier</vt:lpstr>
      <vt:lpstr>puur</vt:lpstr>
      <vt:lpstr>jas</vt:lpstr>
      <vt:lpstr>pan</vt:lpstr>
      <vt:lpstr>ziek</vt:lpstr>
      <vt:lpstr>zout</vt:lpstr>
      <vt:lpstr>muur</vt:lpstr>
      <vt:lpstr>nou</vt:lpstr>
      <vt:lpstr>raap</vt:lpstr>
      <vt:lpstr>jaar</vt:lpstr>
      <vt:lpstr>wil</vt:lpstr>
      <vt:lpstr>uur</vt:lpstr>
      <vt:lpstr>doek</vt:lpstr>
      <vt:lpstr>deuk</vt:lpstr>
      <vt:lpstr>kip</vt:lpstr>
      <vt:lpstr>bus</vt:lpstr>
      <vt:lpstr>bijl</vt:lpstr>
      <vt:lpstr>hoek</vt:lpstr>
      <vt:lpstr>bier</vt:lpstr>
      <vt:lpstr>hier</vt:lpstr>
      <vt:lpstr>jok</vt:lpstr>
      <vt:lpstr>boek</vt:lpstr>
      <vt:lpstr>ton</vt:lpstr>
      <vt:lpstr>lam</vt:lpstr>
      <vt:lpstr>mier</vt:lpstr>
      <vt:lpstr>tom</vt:lpstr>
      <vt:lpstr>vier</vt:lpstr>
      <vt:lpstr>kous</vt:lpstr>
      <vt:lpstr>leuk</vt:lpstr>
      <vt:lpstr>muur</vt:lpstr>
      <vt:lpstr>vuur</vt:lpstr>
      <vt:lpstr>touw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Michelle Beerens</dc:creator>
  <cp:lastModifiedBy>Michelle Beerens</cp:lastModifiedBy>
  <cp:revision>23</cp:revision>
  <dcterms:created xsi:type="dcterms:W3CDTF">2019-09-11T12:31:29Z</dcterms:created>
  <dcterms:modified xsi:type="dcterms:W3CDTF">2019-10-24T09:34:49Z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0x0101007D23E6455E78AF428C4E4F5EFC408401</vt:lpwstr>
  </property>
</Properties>
</file>