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35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36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12.xml" ContentType="application/vnd.openxmlformats-officedocument.presentationml.slide+xml"/>
  <Override PartName="/ppt/slides/slide37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83" r:id="rId18"/>
    <p:sldId id="282" r:id="rId19"/>
    <p:sldId id="281" r:id="rId20"/>
    <p:sldId id="280" r:id="rId21"/>
    <p:sldId id="276" r:id="rId22"/>
    <p:sldId id="274" r:id="rId23"/>
    <p:sldId id="288" r:id="rId24"/>
    <p:sldId id="294" r:id="rId25"/>
    <p:sldId id="302" r:id="rId26"/>
    <p:sldId id="301" r:id="rId27"/>
    <p:sldId id="300" r:id="rId28"/>
    <p:sldId id="299" r:id="rId29"/>
    <p:sldId id="298" r:id="rId30"/>
    <p:sldId id="297" r:id="rId31"/>
    <p:sldId id="296" r:id="rId32"/>
    <p:sldId id="295" r:id="rId33"/>
    <p:sldId id="312" r:id="rId34"/>
    <p:sldId id="311" r:id="rId35"/>
    <p:sldId id="310" r:id="rId36"/>
    <p:sldId id="309" r:id="rId37"/>
    <p:sldId id="308" r:id="rId38"/>
    <p:sldId id="307" r:id="rId39"/>
    <p:sldId id="306" r:id="rId40"/>
    <p:sldId id="305" r:id="rId41"/>
    <p:sldId id="304" r:id="rId42"/>
    <p:sldId id="303" r:id="rId43"/>
    <p:sldId id="316" r:id="rId44"/>
    <p:sldId id="315" r:id="rId45"/>
    <p:sldId id="314" r:id="rId46"/>
    <p:sldId id="313" r:id="rId47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C26A"/>
    <a:srgbClr val="A9D18E"/>
    <a:srgbClr val="FFFF66"/>
    <a:srgbClr val="EDFF0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86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2" y="10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304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85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680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455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9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583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583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176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3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810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14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slide" Target="slide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slide" Target="slide4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slide" Target="slide4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slide" Target="slide4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343" y="2226372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9055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684" y="1177929"/>
            <a:ext cx="2842161" cy="258363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kstvak 1"/>
          <p:cNvSpPr txBox="1"/>
          <p:nvPr/>
        </p:nvSpPr>
        <p:spPr>
          <a:xfrm>
            <a:off x="2527300" y="230101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arts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420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vuur</a:t>
            </a:r>
            <a:endParaRPr lang="nl-NL" sz="3600" dirty="0"/>
          </a:p>
        </p:txBody>
      </p:sp>
      <p:sp>
        <p:nvSpPr>
          <p:cNvPr id="15" name="Tekstvak 14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meester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14635947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710" y="1202084"/>
            <a:ext cx="2466109" cy="253532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spring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huil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dans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52238782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248" y="223128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237" y="59055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645" y="1077688"/>
            <a:ext cx="2978239" cy="269869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kring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7603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ring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90302" y="6551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vierkant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03311646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5248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960" y="1210621"/>
            <a:ext cx="2763609" cy="251824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schaap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aap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01900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koe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10042709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354" y="1146043"/>
            <a:ext cx="2678822" cy="264740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pak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tafel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420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glas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76735272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158" y="1259824"/>
            <a:ext cx="2637213" cy="241984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tijdschrift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rekenschrift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kookboek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111696539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753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781" y="61959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294" y="1192962"/>
            <a:ext cx="2824942" cy="255356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speer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kast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420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boot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02783643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4523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7810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231" y="1291069"/>
            <a:ext cx="2589068" cy="235735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bank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134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stoel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420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tafel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08614277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398" y="1246350"/>
            <a:ext cx="2572733" cy="2446789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tafelpoot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deurklink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420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stoelpoot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9299495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678" y="1164185"/>
            <a:ext cx="2698173" cy="249341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dertien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7603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twintig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vijftien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00346959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061" y="222515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061" y="60374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336" y="1332541"/>
            <a:ext cx="3084858" cy="271246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krans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zomer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vuur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50046602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472" y="1391236"/>
            <a:ext cx="2634586" cy="259507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ezel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koe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6677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hert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404318214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Ik zit aan mijn tafel</a:t>
            </a:r>
            <a:endParaRPr lang="nl-NL" sz="36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27300" y="379903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De juf en ik zitten naast elkaar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61700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zit in de kring naast </a:t>
            </a:r>
            <a:r>
              <a:rPr lang="nl-NL" sz="3600" dirty="0" smtClean="0"/>
              <a:t>Jur</a:t>
            </a:r>
            <a:endParaRPr lang="nl-NL" sz="3600" dirty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683" y="1178378"/>
            <a:ext cx="3078163" cy="2578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252265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171" y="1151033"/>
            <a:ext cx="2829187" cy="268074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489200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Staat </a:t>
            </a:r>
            <a:r>
              <a:rPr lang="nl-NL" sz="3600" dirty="0" smtClean="0"/>
              <a:t>de koe in </a:t>
            </a:r>
            <a:r>
              <a:rPr lang="nl-NL" sz="3600" dirty="0"/>
              <a:t>de schuur?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489200" y="378677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Staat </a:t>
            </a:r>
            <a:r>
              <a:rPr lang="nl-NL" sz="3600" dirty="0" smtClean="0"/>
              <a:t>de aap in </a:t>
            </a:r>
            <a:r>
              <a:rPr lang="nl-NL" sz="3600" dirty="0" smtClean="0"/>
              <a:t>de schuur?</a:t>
            </a:r>
            <a:endParaRPr lang="nl-NL" sz="3600" dirty="0"/>
          </a:p>
        </p:txBody>
      </p:sp>
      <p:sp>
        <p:nvSpPr>
          <p:cNvPr id="15" name="Tekstvak 14"/>
          <p:cNvSpPr txBox="1"/>
          <p:nvPr/>
        </p:nvSpPr>
        <p:spPr>
          <a:xfrm>
            <a:off x="2489200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Staat het schaap in de schuur?</a:t>
            </a:r>
          </a:p>
        </p:txBody>
      </p:sp>
    </p:spTree>
    <p:extLst>
      <p:ext uri="{BB962C8B-B14F-4D97-AF65-F5344CB8AC3E}">
        <p14:creationId xmlns:p14="http://schemas.microsoft.com/office/powerpoint/2010/main" val="185402169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637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733" y="1245941"/>
            <a:ext cx="2786063" cy="244760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489200" y="378677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Ik neem een pak uit de kast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89200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neem een glas uit de kast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489200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Ik gooi een glas op de grond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72269972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478" y="222515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477" y="60284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695" y="1124974"/>
            <a:ext cx="2898140" cy="268954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630352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</a:t>
            </a:r>
            <a:r>
              <a:rPr lang="nl-NL" sz="3600" dirty="0" smtClean="0"/>
              <a:t>schrijf in mijn schrift</a:t>
            </a:r>
            <a:endParaRPr lang="nl-NL" sz="3600" dirty="0"/>
          </a:p>
        </p:txBody>
      </p:sp>
      <p:sp>
        <p:nvSpPr>
          <p:cNvPr id="15" name="Tekstvak 14"/>
          <p:cNvSpPr txBox="1"/>
          <p:nvPr/>
        </p:nvSpPr>
        <p:spPr>
          <a:xfrm>
            <a:off x="2630352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lees in het kookboek</a:t>
            </a:r>
          </a:p>
        </p:txBody>
      </p:sp>
      <p:sp>
        <p:nvSpPr>
          <p:cNvPr id="17" name="Tekstvak 16"/>
          <p:cNvSpPr txBox="1"/>
          <p:nvPr/>
        </p:nvSpPr>
        <p:spPr>
          <a:xfrm>
            <a:off x="2692649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Ik kleur een schaap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21708600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30352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man maakt een </a:t>
            </a:r>
            <a:r>
              <a:rPr lang="nl-NL" sz="3600" dirty="0" smtClean="0"/>
              <a:t>kast</a:t>
            </a:r>
            <a:endParaRPr lang="nl-NL" sz="3600" dirty="0"/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754" y="1155115"/>
            <a:ext cx="3192021" cy="262926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kstvak 11"/>
          <p:cNvSpPr txBox="1"/>
          <p:nvPr/>
        </p:nvSpPr>
        <p:spPr>
          <a:xfrm>
            <a:off x="2630352" y="383177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man </a:t>
            </a:r>
            <a:r>
              <a:rPr lang="nl-NL" sz="3600" dirty="0" smtClean="0"/>
              <a:t>zit op een bank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79949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man maakt een speer</a:t>
            </a:r>
          </a:p>
        </p:txBody>
      </p:sp>
    </p:spTree>
    <p:extLst>
      <p:ext uri="{BB962C8B-B14F-4D97-AF65-F5344CB8AC3E}">
        <p14:creationId xmlns:p14="http://schemas.microsoft.com/office/powerpoint/2010/main" val="215882719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68824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68452" y="49058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Lin zit op </a:t>
            </a:r>
            <a:r>
              <a:rPr lang="nl-NL" sz="3600" dirty="0" smtClean="0"/>
              <a:t>een stoel in </a:t>
            </a:r>
            <a:r>
              <a:rPr lang="nl-NL" sz="3600" dirty="0"/>
              <a:t>de tuin</a:t>
            </a:r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3242" y="1070432"/>
            <a:ext cx="2715045" cy="272963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kstvak 12"/>
          <p:cNvSpPr txBox="1"/>
          <p:nvPr/>
        </p:nvSpPr>
        <p:spPr>
          <a:xfrm>
            <a:off x="272189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Lin zit op de bank in de tuin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755897" y="378677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Frank </a:t>
            </a:r>
            <a:r>
              <a:rPr lang="nl-NL" sz="3600" dirty="0"/>
              <a:t>zit op de bank in de tuin</a:t>
            </a:r>
          </a:p>
        </p:txBody>
      </p:sp>
    </p:spTree>
    <p:extLst>
      <p:ext uri="{BB962C8B-B14F-4D97-AF65-F5344CB8AC3E}">
        <p14:creationId xmlns:p14="http://schemas.microsoft.com/office/powerpoint/2010/main" val="15116213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415" y="1065246"/>
            <a:ext cx="3314700" cy="305244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kstvak 11"/>
          <p:cNvSpPr txBox="1"/>
          <p:nvPr/>
        </p:nvSpPr>
        <p:spPr>
          <a:xfrm>
            <a:off x="272189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Lin zit op de bank in de tuin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33568" y="378677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Wij rennen achter elkaar</a:t>
            </a:r>
            <a:endParaRPr lang="nl-NL" sz="3600" dirty="0"/>
          </a:p>
        </p:txBody>
      </p:sp>
      <p:sp>
        <p:nvSpPr>
          <p:cNvPr id="15" name="Tekstvak 14"/>
          <p:cNvSpPr txBox="1"/>
          <p:nvPr/>
        </p:nvSpPr>
        <p:spPr>
          <a:xfrm>
            <a:off x="2754647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</a:t>
            </a:r>
            <a:r>
              <a:rPr lang="nl-NL" sz="3600" dirty="0" smtClean="0"/>
              <a:t>schop </a:t>
            </a:r>
            <a:r>
              <a:rPr lang="nl-NL" sz="3600" dirty="0"/>
              <a:t>de bal naar Frank</a:t>
            </a:r>
          </a:p>
        </p:txBody>
      </p:sp>
    </p:spTree>
    <p:extLst>
      <p:ext uri="{BB962C8B-B14F-4D97-AF65-F5344CB8AC3E}">
        <p14:creationId xmlns:p14="http://schemas.microsoft.com/office/powerpoint/2010/main" val="240475018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503368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Voor zestien komt vijftien</a:t>
            </a:r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415" y="965112"/>
            <a:ext cx="3060700" cy="300926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kstvak 11"/>
          <p:cNvSpPr txBox="1"/>
          <p:nvPr/>
        </p:nvSpPr>
        <p:spPr>
          <a:xfrm>
            <a:off x="2627994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Voor zestien komt </a:t>
            </a:r>
            <a:r>
              <a:rPr lang="nl-NL" sz="3600" dirty="0" smtClean="0"/>
              <a:t>twintig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88639" y="378677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Na vijftien komt dertien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23316797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637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90549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415" y="1142119"/>
            <a:ext cx="2806700" cy="2655252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kstvak 11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Ruik jij de geur van </a:t>
            </a:r>
            <a:r>
              <a:rPr lang="nl-NL" sz="3600" dirty="0" smtClean="0"/>
              <a:t>de saus?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Ik gooi friet op de grond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77862411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64839" y="42708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Een klomp is een schoen van </a:t>
            </a:r>
            <a:r>
              <a:rPr lang="nl-NL" sz="3600" dirty="0" smtClean="0"/>
              <a:t>hout</a:t>
            </a:r>
            <a:endParaRPr lang="nl-NL" sz="3600" dirty="0"/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727" y="1168215"/>
            <a:ext cx="2886075" cy="273685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kstvak 11"/>
          <p:cNvSpPr txBox="1"/>
          <p:nvPr/>
        </p:nvSpPr>
        <p:spPr>
          <a:xfrm>
            <a:off x="26648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Een klomp is een </a:t>
            </a:r>
            <a:r>
              <a:rPr lang="nl-NL" sz="3600" dirty="0" smtClean="0"/>
              <a:t>jas </a:t>
            </a:r>
            <a:r>
              <a:rPr lang="nl-NL" sz="3600" dirty="0"/>
              <a:t>van </a:t>
            </a:r>
            <a:r>
              <a:rPr lang="nl-NL" sz="3600" dirty="0" smtClean="0"/>
              <a:t>hout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64839" y="407603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Een trui is van hout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3330444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533" y="57810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35971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Kas speelt op de blokfluit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0210" y="1162099"/>
            <a:ext cx="2981110" cy="26152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94809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780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735" y="609598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Jans doet vers hooi in het hok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965" y="1111065"/>
            <a:ext cx="3149600" cy="2794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552981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munt moet in de kar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636" y="1033998"/>
            <a:ext cx="3182257" cy="28710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003117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581218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95" y="3935971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bosbes groeit aan een struik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590" y="1123545"/>
            <a:ext cx="3054350" cy="2692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63160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330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Tom zaagt een stuk van de plank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249" y="1057989"/>
            <a:ext cx="3097031" cy="29102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89553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6" y="61420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Wat hoor ik in de gang?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0890" y="954130"/>
            <a:ext cx="3079750" cy="2940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667982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Is er nog vorst in mei?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203" y="971365"/>
            <a:ext cx="3393123" cy="2933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21245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278" y="57810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hang aan een stang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465" y="1120323"/>
            <a:ext cx="3022600" cy="2711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380418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6551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331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Pap trekt de kurk uit de fles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030" y="1077688"/>
            <a:ext cx="3125470" cy="2717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6625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30017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7810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Draai jij de deur op slot?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665" y="1143969"/>
            <a:ext cx="2616200" cy="2641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684223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302" y="606804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6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Stef reist met het vliegtuig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690" y="980670"/>
            <a:ext cx="3232150" cy="2978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79332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823" y="2208997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54" y="609598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maai het gras erg kort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090" y="1158964"/>
            <a:ext cx="2927350" cy="2609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37117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strooi zout op het ijs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615" y="1065245"/>
            <a:ext cx="3162300" cy="29535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481553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6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62859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Gert lust graag peer met schil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8040" y="1269595"/>
            <a:ext cx="2965450" cy="2400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335120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726" y="59284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In de lijst zit een barst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090" y="1110845"/>
            <a:ext cx="3181350" cy="2717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232988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Mam spuit met de spuitbus</a:t>
            </a:r>
            <a:endParaRPr lang="nl-NL" sz="3600" dirty="0"/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722" y="1175438"/>
            <a:ext cx="2908085" cy="26227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676274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5" y="222637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6" y="583491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De ij mist de puntjes nog 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2110" y="1082177"/>
            <a:ext cx="3057310" cy="2775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887978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Mijn neef is 11 jaar</a:t>
            </a:r>
            <a:endParaRPr lang="nl-NL" sz="3600" dirty="0"/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565" y="1052182"/>
            <a:ext cx="2946400" cy="28273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261740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637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626882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Zie je de klauw van dat dier?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465" y="1114020"/>
            <a:ext cx="3022600" cy="2711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67986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308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309" y="596988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De haai zwemt in de zee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267" y="1213239"/>
            <a:ext cx="2939733" cy="25130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728261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Dit meisjes heet Maartje</a:t>
            </a:r>
            <a:endParaRPr lang="nl-NL" sz="3600" dirty="0"/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815" y="1182395"/>
            <a:ext cx="2755900" cy="2566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221789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962" y="563003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6" y="3935971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Frits loopt door de draaideur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722" y="1093155"/>
            <a:ext cx="2908085" cy="28119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47949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308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309" y="611482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Op mijn bord ligt een korst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830" y="1049882"/>
            <a:ext cx="3023870" cy="28381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306015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62487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813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hijskraan is erg sterk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6930" y="1003159"/>
            <a:ext cx="2947670" cy="29581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991843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99"/>
        </a:solidFill>
        <a:ln w="76200">
          <a:solidFill>
            <a:srgbClr val="FFFF00"/>
          </a:solidFill>
        </a:ln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65C0ABC4E6CB43945003877A6ED707" ma:contentTypeVersion="3" ma:contentTypeDescription="Een nieuw document maken." ma:contentTypeScope="" ma:versionID="da077a3314b534ed254411d14197c06f">
  <xsd:schema xmlns:xsd="http://www.w3.org/2001/XMLSchema" xmlns:xs="http://www.w3.org/2001/XMLSchema" xmlns:p="http://schemas.microsoft.com/office/2006/metadata/properties" xmlns:ns2="037a31ff-98c7-4cd8-9e73-5aa7b1f4c29a" targetNamespace="http://schemas.microsoft.com/office/2006/metadata/properties" ma:root="true" ma:fieldsID="b63e95d6e78580dce845063363c7f542" ns2:_="">
    <xsd:import namespace="037a31ff-98c7-4cd8-9e73-5aa7b1f4c2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7a31ff-98c7-4cd8-9e73-5aa7b1f4c2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50E99E5-7EF0-407F-BB3B-2E7EE4040CDC}"/>
</file>

<file path=customXml/itemProps2.xml><?xml version="1.0" encoding="utf-8"?>
<ds:datastoreItem xmlns:ds="http://schemas.openxmlformats.org/officeDocument/2006/customXml" ds:itemID="{5A03EEB3-CDCB-41BC-9524-D7EC54393056}"/>
</file>

<file path=customXml/itemProps3.xml><?xml version="1.0" encoding="utf-8"?>
<ds:datastoreItem xmlns:ds="http://schemas.openxmlformats.org/officeDocument/2006/customXml" ds:itemID="{9BB10E2B-F02F-4525-89DC-AB8DB9681003}"/>
</file>

<file path=docProps/app.xml><?xml version="1.0" encoding="utf-8"?>
<Properties xmlns="http://schemas.openxmlformats.org/officeDocument/2006/extended-properties" xmlns:vt="http://schemas.openxmlformats.org/officeDocument/2006/docPropsVTypes">
  <TotalTime>2102</TotalTime>
  <Words>625</Words>
  <Application>Microsoft Office PowerPoint</Application>
  <PresentationFormat>Breedbeeld</PresentationFormat>
  <Paragraphs>138</Paragraphs>
  <Slides>46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beerens</dc:creator>
  <cp:lastModifiedBy>Michelle Beerens</cp:lastModifiedBy>
  <cp:revision>85</cp:revision>
  <dcterms:created xsi:type="dcterms:W3CDTF">2018-12-31T14:16:49Z</dcterms:created>
  <dcterms:modified xsi:type="dcterms:W3CDTF">2021-01-15T09:54:06Z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0x0101005765C0ABC4E6CB43945003877A6ED707</vt:lpwstr>
  </property>
</Properties>
</file>