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44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45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1" r:id="rId5"/>
    <p:sldId id="260" r:id="rId6"/>
    <p:sldId id="262" r:id="rId7"/>
    <p:sldId id="263" r:id="rId8"/>
    <p:sldId id="264" r:id="rId9"/>
    <p:sldId id="265" r:id="rId10"/>
    <p:sldId id="266" r:id="rId11"/>
    <p:sldId id="269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301" r:id="rId41"/>
    <p:sldId id="296" r:id="rId42"/>
    <p:sldId id="297" r:id="rId43"/>
    <p:sldId id="299" r:id="rId44"/>
    <p:sldId id="298" r:id="rId45"/>
    <p:sldId id="300" r:id="rId46"/>
    <p:sldId id="302" r:id="rId47"/>
    <p:sldId id="303" r:id="rId48"/>
    <p:sldId id="304" r:id="rId49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4BE"/>
    <a:srgbClr val="FC5EF1"/>
    <a:srgbClr val="B17ED8"/>
    <a:srgbClr val="FFFF66"/>
    <a:srgbClr val="EDFF01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61" autoAdjust="0"/>
    <p:restoredTop sz="94660"/>
  </p:normalViewPr>
  <p:slideViewPr>
    <p:cSldViewPr snapToGrid="0">
      <p:cViewPr varScale="1">
        <p:scale>
          <a:sx n="67" d="100"/>
          <a:sy n="67" d="100"/>
        </p:scale>
        <p:origin x="66" y="10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55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ustomXml" Target="../customXml/item3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03047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1855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96807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34558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8193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05830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95832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1764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7335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58104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147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4145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slide" Target="slide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slide" Target="slide2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slide" Target="slide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slide" Target="slide3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slide" Target="slide3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slide" Target="slide3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png"/><Relationship Id="rId4" Type="http://schemas.openxmlformats.org/officeDocument/2006/relationships/slide" Target="slide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slide" Target="slide3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slide" Target="slide3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slide" Target="slide3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slide" Target="slide3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slide" Target="slide4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slide" Target="slide4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png"/><Relationship Id="rId4" Type="http://schemas.openxmlformats.org/officeDocument/2006/relationships/slide" Target="slide4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png"/><Relationship Id="rId4" Type="http://schemas.openxmlformats.org/officeDocument/2006/relationships/slide" Target="slide4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png"/><Relationship Id="rId4" Type="http://schemas.openxmlformats.org/officeDocument/2006/relationships/slide" Target="slide4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png"/><Relationship Id="rId4" Type="http://schemas.openxmlformats.org/officeDocument/2006/relationships/slide" Target="slide4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slide" Target="slide4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png"/><Relationship Id="rId4" Type="http://schemas.openxmlformats.org/officeDocument/2006/relationships/slide" Target="slide4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slide" Target="slide4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png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Ik </a:t>
            </a:r>
            <a:r>
              <a:rPr lang="nl-NL" sz="4800" dirty="0"/>
              <a:t>scheur mijn broek</a:t>
            </a:r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45421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243" y="578712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3" y="2292324"/>
            <a:ext cx="45066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Ik kleur met </a:t>
            </a:r>
            <a:r>
              <a:rPr lang="nl-NL" sz="4800" dirty="0" smtClean="0"/>
              <a:t>krijt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Ik kleur een </a:t>
            </a:r>
            <a:r>
              <a:rPr lang="nl-NL" sz="6000" dirty="0" smtClean="0"/>
              <a:t>pup</a:t>
            </a:r>
            <a:endParaRPr lang="nl-NL" sz="4800" dirty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0822" y="1124771"/>
            <a:ext cx="2951470" cy="27750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359472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401404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</a:t>
            </a:r>
            <a:r>
              <a:rPr lang="nl-NL" sz="4800" dirty="0"/>
              <a:t>beer komt uit zijn hol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3" y="1998531"/>
            <a:ext cx="45066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Joost gluurt door de kier </a:t>
            </a:r>
            <a:endParaRPr lang="nl-NL" sz="6000" b="1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964989"/>
            <a:ext cx="50828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beer eet pap </a:t>
            </a:r>
            <a:endParaRPr lang="nl-NL" sz="4800" dirty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8125" y="1321630"/>
            <a:ext cx="2811636" cy="23900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710662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401404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Ik </a:t>
            </a:r>
            <a:r>
              <a:rPr lang="nl-NL" sz="4800" dirty="0"/>
              <a:t>schraap de pap uit mijn kom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3" y="2292324"/>
            <a:ext cx="45066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Ik </a:t>
            </a:r>
            <a:r>
              <a:rPr lang="nl-NL" sz="4800" dirty="0"/>
              <a:t>kleur met krijt </a:t>
            </a:r>
            <a:endParaRPr lang="nl-NL" sz="6000" b="1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602112"/>
            <a:ext cx="50828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Ik eet pap met de beer </a:t>
            </a:r>
            <a:endParaRPr lang="nl-NL" sz="4800" dirty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601" y="1277519"/>
            <a:ext cx="2840683" cy="24782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512477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401404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Ik zwem samen met Joost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11" y="2215245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051" y="607577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15138" y="1883431"/>
            <a:ext cx="45066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Fleur zwemt naar de kant</a:t>
            </a:r>
            <a:endParaRPr lang="nl-NL" sz="4800" b="1" dirty="0"/>
          </a:p>
        </p:txBody>
      </p:sp>
      <p:sp>
        <p:nvSpPr>
          <p:cNvPr id="17" name="Tekstvak 16"/>
          <p:cNvSpPr txBox="1"/>
          <p:nvPr/>
        </p:nvSpPr>
        <p:spPr>
          <a:xfrm>
            <a:off x="2647360" y="3859239"/>
            <a:ext cx="5181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Ik fiets naar de kant</a:t>
            </a:r>
            <a:endParaRPr lang="nl-NL" sz="4800" dirty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4479" y="1258787"/>
            <a:ext cx="2938927" cy="25157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641323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497" y="590550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401404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Ik lees een boek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081" y="3956660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3" y="1892781"/>
            <a:ext cx="45066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Ik scheur mijn broek</a:t>
            </a:r>
            <a:endParaRPr lang="nl-NL" sz="4800" b="1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602112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Ik pak een boek van de plank</a:t>
            </a:r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2046" y="1371725"/>
            <a:ext cx="2676024" cy="22898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6336425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401404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kok leest in het kookboek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3" y="1960141"/>
            <a:ext cx="45066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kok is aan het koken</a:t>
            </a:r>
            <a:endParaRPr lang="nl-NL" sz="4800" b="1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611397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kok kleurt met krijt</a:t>
            </a:r>
            <a:endParaRPr lang="nl-NL" sz="4800" dirty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080" y="1159353"/>
            <a:ext cx="2625725" cy="27146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3548153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105" y="590550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35366" y="579355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Ik scheur mijn trui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831" y="3931617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3" y="2141683"/>
            <a:ext cx="45066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Het hek is paars</a:t>
            </a:r>
            <a:endParaRPr lang="nl-NL" sz="4800" b="1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611397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Ik scheur mijn broek</a:t>
            </a:r>
            <a:endParaRPr lang="nl-NL" sz="4800" dirty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5797" y="1330802"/>
            <a:ext cx="2696291" cy="2371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1456916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0550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35366" y="579355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Joost leest een boek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64341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3" y="1903943"/>
            <a:ext cx="45066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Fleur gluurt door het raam</a:t>
            </a:r>
            <a:endParaRPr lang="nl-NL" sz="4800" b="1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611397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Joost gluurt door de kier</a:t>
            </a:r>
            <a:endParaRPr lang="nl-NL" sz="4800" dirty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4558" y="1335490"/>
            <a:ext cx="2778770" cy="2362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35009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4633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63138" y="350341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blaadjes van de eik zijn zwart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679" y="3931555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3" y="1947468"/>
            <a:ext cx="45066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Joost staat onder de eik</a:t>
            </a:r>
            <a:endParaRPr lang="nl-NL" sz="4800" b="1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611397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eik in mijn tuin is heel dik</a:t>
            </a:r>
            <a:endParaRPr lang="nl-NL" sz="4800" dirty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4537" y="1296891"/>
            <a:ext cx="2838811" cy="24395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077146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63138" y="329706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Hij boort een gat in de muur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3" y="1947468"/>
            <a:ext cx="45066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Joost boort een gat in de </a:t>
            </a:r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grond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611397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Hij schopt tegen de muur</a:t>
            </a:r>
            <a:endParaRPr lang="nl-NL" sz="4800" dirty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8039" y="1235771"/>
            <a:ext cx="2951807" cy="2596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841715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63138" y="329706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Ik geef mijn schrift aan de juf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455" y="2259079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9451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2" y="2048170"/>
            <a:ext cx="50545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Ik schrijf mijn naam in mijn schrift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2" y="3967887"/>
            <a:ext cx="5181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Ik teken een huis</a:t>
            </a:r>
            <a:endParaRPr lang="nl-NL" sz="4800" dirty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0690" y="1200862"/>
            <a:ext cx="2886505" cy="26989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9966481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63138" y="329706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Mama is blij en ik kijk ook blij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15245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9598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39725" y="2025679"/>
            <a:ext cx="45066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Mama </a:t>
            </a:r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boos, want ik ben stout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611397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Mama gluurt door het raam</a:t>
            </a:r>
            <a:endParaRPr lang="nl-NL" sz="4800" dirty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2280" y="1235771"/>
            <a:ext cx="2663325" cy="2596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523655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858" y="590550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63138" y="329706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Ik draag een ring aan mijn wijsvinger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3952190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656113" y="3611397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Ik draag een ring aan mijn pink</a:t>
            </a:r>
            <a:endParaRPr lang="nl-NL" sz="4800" dirty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7266" y="1192030"/>
            <a:ext cx="2453353" cy="265339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kstvak 1"/>
          <p:cNvSpPr txBox="1"/>
          <p:nvPr/>
        </p:nvSpPr>
        <p:spPr>
          <a:xfrm>
            <a:off x="2656113" y="2025679"/>
            <a:ext cx="4893865" cy="1569660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Ik heb een scheur in mijn wijsvinger</a:t>
            </a:r>
            <a:endParaRPr lang="nl-NL" sz="4800" dirty="0"/>
          </a:p>
        </p:txBody>
      </p:sp>
    </p:spTree>
    <p:extLst>
      <p:ext uri="{BB962C8B-B14F-4D97-AF65-F5344CB8AC3E}">
        <p14:creationId xmlns:p14="http://schemas.microsoft.com/office/powerpoint/2010/main" val="156474709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2833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20209" y="602846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Ik ruik aan de boom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3874243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2" y="1947468"/>
            <a:ext cx="50545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broek heeft de kleur rood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2" y="3641367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Ruik jij die stank ook?	</a:t>
            </a:r>
            <a:endParaRPr lang="nl-NL" sz="4800" dirty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1688" y="1160703"/>
            <a:ext cx="2744510" cy="28207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4146204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13712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Ik schrijf mijn naam in mijn schrift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26372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594130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27764" y="1960187"/>
            <a:ext cx="50545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Ik geef mijn schrift aan de juf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06687" y="3866381"/>
            <a:ext cx="5181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Ik lees een boek</a:t>
            </a:r>
            <a:r>
              <a:rPr lang="nl-BE" sz="4800" dirty="0"/>
              <a:t>	</a:t>
            </a:r>
            <a:endParaRPr lang="nl-NL" sz="4800" dirty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897" y="1232263"/>
            <a:ext cx="2842091" cy="25995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310746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13712" y="602846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Fleur leest met Tijs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44" y="2261461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633313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57263" y="1942568"/>
            <a:ext cx="50545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Fleur schaakt met Tijs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06687" y="3602112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Fleur leest een boek met Tijs</a:t>
            </a:r>
            <a:r>
              <a:rPr lang="nl-BE" sz="4800" dirty="0"/>
              <a:t>	</a:t>
            </a:r>
            <a:endParaRPr lang="nl-NL" sz="4800" dirty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992" y="1182299"/>
            <a:ext cx="2689902" cy="2691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036118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648" y="605188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13712" y="37780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troon van de prins is wit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3924541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57263" y="1942568"/>
            <a:ext cx="50545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prins heeft een paarse kroon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06687" y="3602112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De prins zit op zijn troon</a:t>
            </a:r>
            <a:endParaRPr lang="nl-NL" sz="4800" dirty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5722" y="1277728"/>
            <a:ext cx="2709563" cy="262207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541174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13712" y="592660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Ik </a:t>
            </a:r>
            <a:r>
              <a:rPr lang="nl-BE" sz="4800" dirty="0"/>
              <a:t>pak de fietspomp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27765" y="192299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Tijs zet de fietspomp op de troon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06687" y="3889451"/>
            <a:ext cx="5181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Ik pak mijn schrift</a:t>
            </a:r>
            <a:endParaRPr lang="nl-NL" sz="4800" dirty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433" y="1340711"/>
            <a:ext cx="2969830" cy="2496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4034601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01520" y="363055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Er zit een scheur in de deur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44" y="2222980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44" y="568777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27765" y="192299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De deur heeft de kleur rood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94495" y="3699479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Joost boort een gat in de deur</a:t>
            </a:r>
            <a:endParaRPr lang="nl-NL" sz="4800" dirty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496" y="1287731"/>
            <a:ext cx="2935931" cy="26017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076348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343" y="60497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01520" y="363055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Dit is de kop van een eend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367" y="391312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27765" y="192299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kleur van de veer is paars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25905" y="3602112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Dit is een veer van een eend</a:t>
            </a:r>
            <a:endParaRPr lang="nl-NL" sz="4800" dirty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4387" y="1234480"/>
            <a:ext cx="2919112" cy="27169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1743749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69382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71690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Fleur zwemt naar de kant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332" y="3907411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27765" y="192299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Er zit een scheur in de boot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40835" y="3602112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boot vaart in het water</a:t>
            </a:r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3390" y="1077688"/>
            <a:ext cx="2861106" cy="28297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284296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662189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kok zit in de auto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58592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590549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27765" y="192299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In de auto zit een deuk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40835" y="3602112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In de auto zit een scheur</a:t>
            </a:r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511" y="1229989"/>
            <a:ext cx="2786863" cy="26017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27616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5124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Aan mijn voet zit mijn teen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27765" y="192299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Ik draag een ring aan mijn teen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40835" y="3602112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Aan mijn voet zit mijn wijsvinger</a:t>
            </a:r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1731" y="1171088"/>
            <a:ext cx="2539415" cy="26799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838299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615039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80416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boor heeft de kleur rood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3896209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61913" y="2292324"/>
            <a:ext cx="53535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Dit is een fietspomp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40835" y="3971443"/>
            <a:ext cx="5181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Dit is een boor</a:t>
            </a:r>
            <a:endParaRPr lang="nl-BE" sz="4800" dirty="0" smtClean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1118" y="1246665"/>
            <a:ext cx="2902427" cy="2653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3987949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80416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Mijn mam heeft paars haar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683" y="2246139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622768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23710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Mijn mam is heel slank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971443"/>
            <a:ext cx="5260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Mijn mam kijkt boos</a:t>
            </a:r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6364" y="1291760"/>
            <a:ext cx="2655158" cy="24718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466373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150" y="602357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68139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kreeft zwemt naar de kant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3899805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23710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Een kreeft leeft in de klas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Een kreeft leeft in zee</a:t>
            </a:r>
            <a:endParaRPr lang="nl-BE" sz="4800" dirty="0" smtClean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6952" y="1204843"/>
            <a:ext cx="2973981" cy="26949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375276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5124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Ik wil een fiets met een stang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48618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stang van de fiets is paars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4021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Er zit een scheur in de stang</a:t>
            </a:r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4862" y="1188056"/>
            <a:ext cx="2938162" cy="26572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2990430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5124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lamp schijnt groen licht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6372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287" y="590550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48618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De lamp schijnt op de bank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971443"/>
            <a:ext cx="5260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lamp staat uit</a:t>
            </a:r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511" y="1316341"/>
            <a:ext cx="2786863" cy="2520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927935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757" y="628648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5124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Er zit een </a:t>
            </a:r>
            <a:r>
              <a:rPr lang="nl-BE" sz="4800" dirty="0" smtClean="0"/>
              <a:t>kreeft op </a:t>
            </a:r>
            <a:r>
              <a:rPr lang="nl-BE" sz="4800" dirty="0"/>
              <a:t>de kaas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2033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48618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vlieg schrijft zijn naam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Er </a:t>
            </a:r>
            <a:r>
              <a:rPr lang="nl-BE" sz="4800" dirty="0"/>
              <a:t>zit een vlieg op de kaas</a:t>
            </a:r>
            <a:endParaRPr lang="nl-BE" sz="4800" dirty="0" smtClean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5775" y="1184446"/>
            <a:ext cx="2736335" cy="27153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0829298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580621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Ik vaar in een boot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8677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68777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48618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Gaat de zeilboot heel </a:t>
            </a:r>
            <a:r>
              <a:rPr lang="nl-BE" sz="4800" dirty="0" smtClean="0"/>
              <a:t>schuin?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zeilboot vaart naar de kant</a:t>
            </a:r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0363" y="1195295"/>
            <a:ext cx="2749637" cy="26364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37472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68777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5124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Hij boort een gat in de muur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394980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48618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kleur van de schroef is paars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971443"/>
            <a:ext cx="5260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Dit is een schroef</a:t>
            </a:r>
            <a:endParaRPr lang="nl-BE" sz="4800" dirty="0" smtClean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235" y="1266845"/>
            <a:ext cx="2795001" cy="25649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6804591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995" y="597352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5124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In deze grot zit een scheur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148" y="3924540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48618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Ik gluur door de kier van de grot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971443"/>
            <a:ext cx="5260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Daar zie je een grot</a:t>
            </a:r>
            <a:endParaRPr lang="nl-BE" sz="4800" dirty="0" smtClean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3478" y="1290872"/>
            <a:ext cx="2880929" cy="25179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8839710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649747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Hij schrikt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2273274"/>
            <a:ext cx="53535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Hij kijkt blij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971443"/>
            <a:ext cx="5260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Hij scheurt zijn trui</a:t>
            </a:r>
            <a:endParaRPr lang="nl-BE" sz="4800" dirty="0" smtClean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151" y="1166745"/>
            <a:ext cx="2605583" cy="2699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938975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9841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649747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Ik sta bij het raam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54" y="3900823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48618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plant leeft in de zee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551814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plant staat bij het raam</a:t>
            </a:r>
            <a:endParaRPr lang="nl-BE" sz="4800" dirty="0" smtClean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1738" y="1211483"/>
            <a:ext cx="2644409" cy="2610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334399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649747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Ik schrijf mijn naam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69" y="2250913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604294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2299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Dit is een schrift en een pen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389671" y="3971443"/>
            <a:ext cx="5260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kleur met krijt</a:t>
            </a:r>
            <a:endParaRPr lang="nl-BE" sz="4800" dirty="0" smtClean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7563" y="1248637"/>
            <a:ext cx="2552759" cy="25327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32684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0" y="609598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Mijn mam heeft een schort aan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391312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01372" y="2273274"/>
            <a:ext cx="53535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Mijn pap is kok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Mijn pap heeft een schort aan</a:t>
            </a:r>
            <a:endParaRPr lang="nl-BE" sz="4800" dirty="0" smtClean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511" y="1233584"/>
            <a:ext cx="2786863" cy="25981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3945036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krant ligt op de mat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01372" y="1889985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Mijn schrift ligt op de mat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Er ligt een kreeft op de mat</a:t>
            </a:r>
            <a:endParaRPr lang="nl-BE" sz="4800" dirty="0" smtClean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1626" y="1268688"/>
            <a:ext cx="2698415" cy="24959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3838575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meng paars en geel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130" y="2245422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130" y="609598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21913" y="192299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Ik meng geel en blauw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krijt met geel en blauw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2119" y="1313513"/>
            <a:ext cx="2703648" cy="24063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8847978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649747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 rent naar school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87081" y="190394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An zwemt naar school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971443"/>
            <a:ext cx="5260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An fietst naar school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950" y="1211451"/>
            <a:ext cx="2833985" cy="26104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096952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Er zit een scheur in mijn jas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26372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609598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0394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rits van mijn jas is stuk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De kleur van mijn jas is groen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7730" y="1300560"/>
            <a:ext cx="2748896" cy="25312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279566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Joost </a:t>
            </a:r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ruikt aan de bloem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0394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Joost plukt een bloem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Joost schrikt van de bloem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333" y="1227848"/>
            <a:ext cx="2631219" cy="25776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3988300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999" y="593513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geef het zakmes aan de juf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391312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01372" y="192299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Dit zakmes heeft ook een fietspomp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Heeft dit zakmes ook een schaar?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5204" y="1097036"/>
            <a:ext cx="2837477" cy="28392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3663964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Ik schenk sap in het glas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898796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schenk sap in mijn zak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schenk sap in mijn tas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4103" y="1302718"/>
            <a:ext cx="2539680" cy="24278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83410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632" y="609598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01372" y="649747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schrijf mijn naam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27" y="3919629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01372" y="192299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An maakt de zon groen met een stift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 maakt de zon geel met een stift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8970" y="1225813"/>
            <a:ext cx="2669945" cy="25817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992511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Papa is boos, want ik ben stout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340" y="2249444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20508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00642" y="190394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Geef jij de tang aan mij?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geef mijn schrift aan de juf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003" y="1261443"/>
            <a:ext cx="2579879" cy="25104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6241030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Om de stam zit schors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01372" y="190394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smtClean="0">
                <a:latin typeface="Calibri" panose="020F0502020204030204" pitchFamily="34" charset="0"/>
                <a:cs typeface="Times New Roman" panose="02020603050405020304" pitchFamily="18" charset="0"/>
              </a:rPr>
              <a:t>Deze eik is heel slank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boor een gat in de boom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0289" y="1158804"/>
            <a:ext cx="2727308" cy="27157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500831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De kok leest in het kookboek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01589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9598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01372" y="1936152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Pap maakt de deur groen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Pap boort een gat in de deur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6702" y="1253101"/>
            <a:ext cx="2574481" cy="25271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87696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532" y="60031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schrijf mijn naam op het blik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36213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01372" y="2273274"/>
            <a:ext cx="53535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schrik van het blik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Zie jij de deuk in dat blik?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0056" y="1263980"/>
            <a:ext cx="2705966" cy="25053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146878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solidFill>
          <a:srgbClr val="FFFF99"/>
        </a:solidFill>
        <a:ln w="76200">
          <a:solidFill>
            <a:srgbClr val="FFFF00"/>
          </a:solidFill>
        </a:ln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65C0ABC4E6CB43945003877A6ED707" ma:contentTypeVersion="3" ma:contentTypeDescription="Een nieuw document maken." ma:contentTypeScope="" ma:versionID="da077a3314b534ed254411d14197c06f">
  <xsd:schema xmlns:xsd="http://www.w3.org/2001/XMLSchema" xmlns:xs="http://www.w3.org/2001/XMLSchema" xmlns:p="http://schemas.microsoft.com/office/2006/metadata/properties" xmlns:ns2="037a31ff-98c7-4cd8-9e73-5aa7b1f4c29a" targetNamespace="http://schemas.microsoft.com/office/2006/metadata/properties" ma:root="true" ma:fieldsID="b63e95d6e78580dce845063363c7f542" ns2:_="">
    <xsd:import namespace="037a31ff-98c7-4cd8-9e73-5aa7b1f4c2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7a31ff-98c7-4cd8-9e73-5aa7b1f4c2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6E34E23-B723-4A29-A344-D47A4602B0E5}"/>
</file>

<file path=customXml/itemProps2.xml><?xml version="1.0" encoding="utf-8"?>
<ds:datastoreItem xmlns:ds="http://schemas.openxmlformats.org/officeDocument/2006/customXml" ds:itemID="{670EA54C-E50D-44D4-8468-2E7AA88A8C20}"/>
</file>

<file path=customXml/itemProps3.xml><?xml version="1.0" encoding="utf-8"?>
<ds:datastoreItem xmlns:ds="http://schemas.openxmlformats.org/officeDocument/2006/customXml" ds:itemID="{D55E0A87-C162-44A2-AEF1-294EA886B784}"/>
</file>

<file path=docProps/app.xml><?xml version="1.0" encoding="utf-8"?>
<Properties xmlns="http://schemas.openxmlformats.org/officeDocument/2006/extended-properties" xmlns:vt="http://schemas.openxmlformats.org/officeDocument/2006/docPropsVTypes">
  <TotalTime>2356</TotalTime>
  <Words>823</Words>
  <Application>Microsoft Office PowerPoint</Application>
  <PresentationFormat>Breedbeeld</PresentationFormat>
  <Paragraphs>144</Paragraphs>
  <Slides>48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48</vt:i4>
      </vt:variant>
    </vt:vector>
  </HeadingPairs>
  <TitlesOfParts>
    <vt:vector size="53" baseType="lpstr">
      <vt:lpstr>Arial</vt:lpstr>
      <vt:lpstr>Calibri</vt:lpstr>
      <vt:lpstr>Calibri Light</vt:lpstr>
      <vt:lpstr>Times New Roman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jos beerens</dc:creator>
  <cp:lastModifiedBy>Michelle Beerens</cp:lastModifiedBy>
  <cp:revision>94</cp:revision>
  <dcterms:created xsi:type="dcterms:W3CDTF">2018-12-31T14:16:49Z</dcterms:created>
  <dcterms:modified xsi:type="dcterms:W3CDTF">2020-11-06T14:13:54Z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0x0101005765C0ABC4E6CB43945003877A6ED707</vt:lpwstr>
  </property>
</Properties>
</file>