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72FE"/>
    <a:srgbClr val="FF66FF"/>
    <a:srgbClr val="FF9BFF"/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>
        <p:scale>
          <a:sx n="95" d="100"/>
          <a:sy n="95" d="100"/>
        </p:scale>
        <p:origin x="581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BFF">
            <a:alpha val="47843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17-8-2020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5" t="6184" r="6371" b="6069"/>
          <a:stretch/>
        </p:blipFill>
        <p:spPr bwMode="auto">
          <a:xfrm>
            <a:off x="7668127" y="794084"/>
            <a:ext cx="3569368" cy="332873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kstvak 1"/>
          <p:cNvSpPr txBox="1"/>
          <p:nvPr/>
        </p:nvSpPr>
        <p:spPr>
          <a:xfrm>
            <a:off x="2470483" y="742080"/>
            <a:ext cx="3830857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 err="1"/>
              <a:t>t</a:t>
            </a:r>
            <a:r>
              <a:rPr lang="nl-NL" sz="3600" b="1" dirty="0" err="1" smtClean="0"/>
              <a:t>eun</a:t>
            </a:r>
            <a:r>
              <a:rPr lang="nl-NL" sz="3600" b="1" dirty="0" smtClean="0"/>
              <a:t> zit op een kei.</a:t>
            </a:r>
            <a:endParaRPr lang="nl-NL" sz="36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74101"/>
            <a:ext cx="3547959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 err="1"/>
              <a:t>t</a:t>
            </a:r>
            <a:r>
              <a:rPr lang="nl-NL" sz="3600" b="1" dirty="0" err="1" smtClean="0"/>
              <a:t>eun</a:t>
            </a:r>
            <a:r>
              <a:rPr lang="nl-NL" sz="3600" b="1" dirty="0" smtClean="0"/>
              <a:t> zit in de zee.</a:t>
            </a:r>
            <a:endParaRPr lang="nl-NL" sz="36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600716" y="4013478"/>
            <a:ext cx="4205703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 err="1"/>
              <a:t>t</a:t>
            </a:r>
            <a:r>
              <a:rPr lang="nl-NL" sz="3600" b="1" dirty="0" err="1" smtClean="0"/>
              <a:t>eun</a:t>
            </a:r>
            <a:r>
              <a:rPr lang="nl-NL" sz="3600" b="1" dirty="0" smtClean="0"/>
              <a:t> zit op een stoel.</a:t>
            </a:r>
            <a:endParaRPr lang="nl-NL" sz="3600" b="1" dirty="0"/>
          </a:p>
        </p:txBody>
      </p:sp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26372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781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2403222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i</a:t>
            </a:r>
            <a:r>
              <a:rPr lang="nl-NL" sz="3600" b="1" dirty="0" smtClean="0"/>
              <a:t>k ben jaap.</a:t>
            </a:r>
            <a:endParaRPr lang="nl-NL" sz="36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74101"/>
            <a:ext cx="3129383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d</a:t>
            </a:r>
            <a:r>
              <a:rPr lang="nl-NL" sz="3600" b="1" dirty="0" smtClean="0"/>
              <a:t>it is mijn buik.</a:t>
            </a:r>
            <a:endParaRPr lang="nl-NL" sz="36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3063659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d</a:t>
            </a:r>
            <a:r>
              <a:rPr lang="nl-NL" sz="3600" b="1" dirty="0" smtClean="0"/>
              <a:t>it is mijn arm.</a:t>
            </a:r>
            <a:endParaRPr lang="nl-NL" sz="3600" b="1" dirty="0"/>
          </a:p>
        </p:txBody>
      </p:sp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5" t="4195" r="8287" b="4824"/>
          <a:stretch/>
        </p:blipFill>
        <p:spPr bwMode="auto">
          <a:xfrm>
            <a:off x="7756358" y="823844"/>
            <a:ext cx="3513221" cy="31896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953248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781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1885453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 smtClean="0"/>
              <a:t>1 + 1 = 8.</a:t>
            </a:r>
            <a:endParaRPr lang="nl-NL" sz="36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3682355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 smtClean="0"/>
              <a:t>ik schrijf met geel.</a:t>
            </a:r>
            <a:endParaRPr lang="nl-NL" sz="36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4145109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 smtClean="0"/>
              <a:t>ik maak maar 1 fout.</a:t>
            </a:r>
            <a:endParaRPr lang="nl-NL" sz="3600" b="1" dirty="0"/>
          </a:p>
        </p:txBody>
      </p:sp>
      <p:pic>
        <p:nvPicPr>
          <p:cNvPr id="18" name="Afbeelding 17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4" t="7457" r="4574" b="7021"/>
          <a:stretch/>
        </p:blipFill>
        <p:spPr bwMode="auto">
          <a:xfrm>
            <a:off x="7764378" y="925244"/>
            <a:ext cx="3561348" cy="2939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</p:spTree>
    <p:extLst>
      <p:ext uri="{BB962C8B-B14F-4D97-AF65-F5344CB8AC3E}">
        <p14:creationId xmlns:p14="http://schemas.microsoft.com/office/powerpoint/2010/main" val="209974642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781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2615909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i</a:t>
            </a:r>
            <a:r>
              <a:rPr lang="nl-NL" sz="3600" b="1" dirty="0" smtClean="0"/>
              <a:t>k ben 4 jaar.</a:t>
            </a:r>
            <a:endParaRPr lang="nl-NL" sz="36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3265638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o</a:t>
            </a:r>
            <a:r>
              <a:rPr lang="nl-NL" sz="3600" b="1" dirty="0" smtClean="0"/>
              <a:t>om ben is dun.</a:t>
            </a:r>
            <a:endParaRPr lang="nl-NL" sz="36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4068743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o</a:t>
            </a:r>
            <a:r>
              <a:rPr lang="nl-NL" sz="3600" b="1" dirty="0" smtClean="0"/>
              <a:t>om ben is heel rijk.</a:t>
            </a:r>
            <a:endParaRPr lang="nl-NL" sz="36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" t="5789" r="3756" b="5321"/>
          <a:stretch/>
        </p:blipFill>
        <p:spPr bwMode="auto">
          <a:xfrm>
            <a:off x="7772280" y="931796"/>
            <a:ext cx="3416969" cy="28999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763120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6028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619902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w</a:t>
            </a:r>
            <a:r>
              <a:rPr lang="nl-NL" sz="3600" b="1" dirty="0" smtClean="0"/>
              <a:t>il </a:t>
            </a:r>
            <a:r>
              <a:rPr lang="nl-NL" sz="3600" b="1" dirty="0" err="1" smtClean="0"/>
              <a:t>suus</a:t>
            </a:r>
            <a:r>
              <a:rPr lang="nl-NL" sz="3600" b="1" dirty="0" smtClean="0"/>
              <a:t> een dier?</a:t>
            </a:r>
            <a:endParaRPr lang="nl-NL" sz="36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3111749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i</a:t>
            </a:r>
            <a:r>
              <a:rPr lang="nl-NL" sz="3600" b="1" dirty="0" smtClean="0"/>
              <a:t>k zie een poes.</a:t>
            </a:r>
            <a:endParaRPr lang="nl-NL" sz="36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4364208" cy="646331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3600" b="1" dirty="0"/>
              <a:t>j</a:t>
            </a:r>
            <a:r>
              <a:rPr lang="nl-NL" sz="3600" b="1" dirty="0" smtClean="0"/>
              <a:t>aap staat bij het hok.</a:t>
            </a:r>
            <a:endParaRPr lang="nl-NL" sz="36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7" t="5697" r="4918" b="7484"/>
          <a:stretch/>
        </p:blipFill>
        <p:spPr bwMode="auto">
          <a:xfrm>
            <a:off x="7780420" y="969595"/>
            <a:ext cx="3561348" cy="28621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53481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26372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846" y="389980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1637500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b</a:t>
            </a:r>
            <a:r>
              <a:rPr lang="nl-NL" sz="2800" b="1" dirty="0" smtClean="0"/>
              <a:t>as is lief.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455483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err="1"/>
              <a:t>l</a:t>
            </a:r>
            <a:r>
              <a:rPr lang="nl-NL" sz="2800" b="1" dirty="0" err="1" smtClean="0"/>
              <a:t>oes</a:t>
            </a:r>
            <a:r>
              <a:rPr lang="nl-NL" sz="2800" b="1" dirty="0" smtClean="0"/>
              <a:t> geeft haar mam een kus.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353744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smtClean="0"/>
              <a:t>ik vraag iets aan mam.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6" t="5290" r="5100" b="7036"/>
          <a:stretch/>
        </p:blipFill>
        <p:spPr bwMode="auto">
          <a:xfrm>
            <a:off x="7884695" y="930442"/>
            <a:ext cx="3304673" cy="29013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641946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213872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bus is wit.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672655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bus gaat snel.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3927678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zie een deuk in de bus.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5929" r="2708" b="4724"/>
          <a:stretch/>
        </p:blipFill>
        <p:spPr bwMode="auto">
          <a:xfrm>
            <a:off x="7676028" y="923783"/>
            <a:ext cx="3609473" cy="30896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053166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26372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875317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289040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it dier is een vos.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3198311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it dier is een pauw.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2925224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dit dier is een </a:t>
            </a:r>
            <a:r>
              <a:rPr lang="nl-NL" sz="2800" b="1" dirty="0" smtClean="0"/>
              <a:t>koe.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7" t="4954" r="8850" b="6352"/>
          <a:stretch/>
        </p:blipFill>
        <p:spPr bwMode="auto">
          <a:xfrm>
            <a:off x="7796464" y="882009"/>
            <a:ext cx="3376862" cy="294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311019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514104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drink mijn glas leeg.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06646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b</a:t>
            </a:r>
            <a:r>
              <a:rPr lang="nl-NL" sz="2800" b="1" dirty="0" smtClean="0"/>
              <a:t>as kijkt blij.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311290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h</a:t>
            </a:r>
            <a:r>
              <a:rPr lang="nl-NL" sz="2800" b="1" dirty="0" smtClean="0"/>
              <a:t>et sap is heel zuur.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4" t="6985" r="7529" b="6225"/>
          <a:stretch/>
        </p:blipFill>
        <p:spPr bwMode="auto">
          <a:xfrm>
            <a:off x="7788441" y="925572"/>
            <a:ext cx="3408947" cy="29989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566355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615287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761286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err="1"/>
              <a:t>g</a:t>
            </a:r>
            <a:r>
              <a:rPr lang="nl-NL" sz="2800" b="1" dirty="0" err="1" smtClean="0"/>
              <a:t>ijs</a:t>
            </a:r>
            <a:r>
              <a:rPr lang="nl-NL" sz="2800" b="1" dirty="0" smtClean="0"/>
              <a:t> leest vaak zijn boek.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94388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err="1" smtClean="0"/>
              <a:t>loes</a:t>
            </a:r>
            <a:r>
              <a:rPr lang="nl-NL" sz="2800" b="1" dirty="0" smtClean="0"/>
              <a:t> zit in de stoel.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2967479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smtClean="0"/>
              <a:t>hij speelt een spel.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893592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8" t="6577" r="5287" b="6179"/>
          <a:stretch/>
        </p:blipFill>
        <p:spPr bwMode="auto">
          <a:xfrm>
            <a:off x="7772399" y="1003689"/>
            <a:ext cx="3481137" cy="28973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46542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26372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207781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err="1" smtClean="0"/>
              <a:t>suus</a:t>
            </a:r>
            <a:r>
              <a:rPr lang="nl-NL" sz="2800" b="1" dirty="0" smtClean="0"/>
              <a:t> is bang</a:t>
            </a:r>
            <a:r>
              <a:rPr lang="nl-NL" sz="2800" b="1" dirty="0" smtClean="0"/>
              <a:t>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310751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err="1"/>
              <a:t>s</a:t>
            </a:r>
            <a:r>
              <a:rPr lang="nl-NL" sz="2800" b="1" dirty="0" err="1" smtClean="0"/>
              <a:t>uus</a:t>
            </a:r>
            <a:r>
              <a:rPr lang="nl-NL" sz="2800" b="1" dirty="0" smtClean="0"/>
              <a:t> ligt in de wieg.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3927678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zie een deuk in de bus.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t="6749" r="4988" b="5094"/>
          <a:stretch/>
        </p:blipFill>
        <p:spPr bwMode="auto">
          <a:xfrm>
            <a:off x="7748337" y="940050"/>
            <a:ext cx="3513221" cy="28917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105987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1986826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loop weg.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464338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smtClean="0"/>
              <a:t>er zit een poes voor het raam.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2870851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s dit huis van juf?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3" t="6335" r="4944" b="7401"/>
          <a:stretch/>
        </p:blipFill>
        <p:spPr bwMode="auto">
          <a:xfrm>
            <a:off x="7812505" y="939520"/>
            <a:ext cx="3384883" cy="30739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49118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26371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8998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2851678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h</a:t>
            </a:r>
            <a:r>
              <a:rPr lang="nl-NL" sz="2800" b="1" dirty="0" smtClean="0"/>
              <a:t>et boek is groen.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478564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it boek is dun.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2985882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lees in het boek.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1" t="5273" r="4717" b="6013"/>
          <a:stretch/>
        </p:blipFill>
        <p:spPr bwMode="auto">
          <a:xfrm>
            <a:off x="7748338" y="917339"/>
            <a:ext cx="3521241" cy="30072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58444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4229876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e</a:t>
            </a:r>
            <a:r>
              <a:rPr lang="nl-NL" sz="2800" b="1" dirty="0" smtClean="0"/>
              <a:t>r loopt een vos in het bos.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94824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hoor een spook.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3598742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zie een </a:t>
            </a:r>
            <a:r>
              <a:rPr lang="nl-NL" sz="2800" b="1" dirty="0" smtClean="0"/>
              <a:t>uil op de tak.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2" t="6965" r="4758" b="3889"/>
          <a:stretch/>
        </p:blipFill>
        <p:spPr bwMode="auto">
          <a:xfrm>
            <a:off x="7852613" y="973545"/>
            <a:ext cx="3328734" cy="29509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504415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15287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555460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o</a:t>
            </a:r>
            <a:r>
              <a:rPr lang="nl-NL" sz="2800" b="1" dirty="0" smtClean="0"/>
              <a:t>om </a:t>
            </a:r>
            <a:r>
              <a:rPr lang="nl-NL" sz="2800" b="1" dirty="0" err="1" smtClean="0"/>
              <a:t>luuk</a:t>
            </a:r>
            <a:r>
              <a:rPr lang="nl-NL" sz="2800" b="1" dirty="0" smtClean="0"/>
              <a:t> hijst het zeil.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906950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smtClean="0"/>
              <a:t>ik zwem in de zee.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2991460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boot vaart weg.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5" t="7656" r="3991" b="5114"/>
          <a:stretch/>
        </p:blipFill>
        <p:spPr bwMode="auto">
          <a:xfrm>
            <a:off x="7737677" y="1003689"/>
            <a:ext cx="3515859" cy="28280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978298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067506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kat eet het voer.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2" y="2283841"/>
            <a:ext cx="344812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it voer is voor de vis.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4277966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h</a:t>
            </a:r>
            <a:r>
              <a:rPr lang="nl-NL" sz="2800" b="1" dirty="0" smtClean="0"/>
              <a:t>ier is het voer voor de kat.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7" t="6181" r="3424" b="6152"/>
          <a:stretch/>
        </p:blipFill>
        <p:spPr bwMode="auto">
          <a:xfrm>
            <a:off x="7696080" y="975471"/>
            <a:ext cx="3569369" cy="29735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34640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26372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185872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mep de mug weg</a:t>
            </a:r>
            <a:r>
              <a:rPr lang="nl-NL" sz="2800" b="1" dirty="0" smtClean="0"/>
              <a:t>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4334969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e</a:t>
            </a:r>
            <a:r>
              <a:rPr lang="nl-NL" sz="2800" b="1" dirty="0" smtClean="0"/>
              <a:t>r zat een mug op zijn neus.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4445448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e</a:t>
            </a:r>
            <a:r>
              <a:rPr lang="nl-NL" sz="2800" b="1" dirty="0" smtClean="0"/>
              <a:t>r zit een vlieg op mijn neus.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7" t="5693" r="6350" b="8004"/>
          <a:stretch/>
        </p:blipFill>
        <p:spPr bwMode="auto">
          <a:xfrm>
            <a:off x="7828546" y="1008274"/>
            <a:ext cx="3424990" cy="29700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457747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057375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teken op de mat.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3389839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speel met een pop.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3788922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w</a:t>
            </a:r>
            <a:r>
              <a:rPr lang="nl-NL" sz="2800" b="1" dirty="0" smtClean="0"/>
              <a:t>at bouw jij op de mat?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2" t="6131" r="5109" b="6922"/>
          <a:stretch/>
        </p:blipFill>
        <p:spPr bwMode="auto">
          <a:xfrm>
            <a:off x="7788441" y="1097651"/>
            <a:ext cx="3433011" cy="27341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703925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15287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444807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p</a:t>
            </a:r>
            <a:r>
              <a:rPr lang="nl-NL" sz="2800" b="1" dirty="0" smtClean="0"/>
              <a:t>ap pakt hout voor het vuur.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198359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h</a:t>
            </a:r>
            <a:r>
              <a:rPr lang="nl-NL" sz="2800" b="1" dirty="0" smtClean="0"/>
              <a:t>et hout valt.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2341475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h</a:t>
            </a:r>
            <a:r>
              <a:rPr lang="nl-NL" sz="2800" b="1" dirty="0" smtClean="0"/>
              <a:t>et vuur is uit.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8" t="7747" r="6150" b="5040"/>
          <a:stretch/>
        </p:blipFill>
        <p:spPr bwMode="auto">
          <a:xfrm>
            <a:off x="7852611" y="1077687"/>
            <a:ext cx="3336757" cy="2754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92111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067506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jas kost 10 euro.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377189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jas is zwart.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2940741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jas is heel duur.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" t="7276" r="5945" b="6080"/>
          <a:stretch/>
        </p:blipFill>
        <p:spPr bwMode="auto">
          <a:xfrm>
            <a:off x="7796462" y="990601"/>
            <a:ext cx="3392905" cy="28411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5866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92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424943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schilder is aan het werk</a:t>
            </a:r>
            <a:r>
              <a:rPr lang="nl-NL" sz="2800" b="1" dirty="0" smtClean="0"/>
              <a:t>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3805081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man valt van de trap.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4381264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dakpan moet op het dak</a:t>
            </a:r>
            <a:r>
              <a:rPr lang="nl-NL" sz="2800" b="1" dirty="0" smtClean="0"/>
              <a:t>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90550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" t="6612" r="3743" b="6603"/>
          <a:stretch/>
        </p:blipFill>
        <p:spPr bwMode="auto">
          <a:xfrm>
            <a:off x="7780301" y="992511"/>
            <a:ext cx="3400927" cy="28468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55864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15287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4468083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eet soep uit een soepkom</a:t>
            </a:r>
            <a:r>
              <a:rPr lang="nl-NL" sz="2800" b="1" dirty="0" smtClean="0"/>
              <a:t>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3506088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smtClean="0"/>
              <a:t>ik drink mijn glas leeg.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176195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smtClean="0"/>
              <a:t>ik eet rijst.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1" t="5597" r="5556" b="4873"/>
          <a:stretch/>
        </p:blipFill>
        <p:spPr bwMode="auto">
          <a:xfrm>
            <a:off x="7980947" y="1003689"/>
            <a:ext cx="3104148" cy="28280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42371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15287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3279680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d</a:t>
            </a:r>
            <a:r>
              <a:rPr lang="nl-NL" sz="2800" b="1" dirty="0" smtClean="0"/>
              <a:t>e kar mist een wiel</a:t>
            </a:r>
            <a:r>
              <a:rPr lang="nl-NL" sz="2800" b="1" dirty="0" smtClean="0"/>
              <a:t>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83841"/>
            <a:ext cx="2207784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trek de kar.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4013477"/>
            <a:ext cx="2651752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 smtClean="0"/>
              <a:t>ik val van de kar.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3899806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1" t="5491" r="4620" b="3951"/>
          <a:stretch/>
        </p:blipFill>
        <p:spPr bwMode="auto">
          <a:xfrm>
            <a:off x="7828427" y="947021"/>
            <a:ext cx="3376983" cy="29527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394440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987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283205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val van de trap</a:t>
            </a:r>
            <a:r>
              <a:rPr lang="nl-NL" sz="2800" b="1" dirty="0" smtClean="0"/>
              <a:t>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67060"/>
            <a:ext cx="181113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r</a:t>
            </a:r>
            <a:r>
              <a:rPr lang="nl-NL" sz="2800" b="1" dirty="0" smtClean="0"/>
              <a:t>oos zingt 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3989280"/>
            <a:ext cx="3349956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r</a:t>
            </a:r>
            <a:r>
              <a:rPr lang="nl-NL" sz="2800" b="1" dirty="0" smtClean="0"/>
              <a:t>oos wil een huisdier.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82503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6" name="Afbeelding 15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6" t="5398" r="3414" b="6073"/>
          <a:stretch/>
        </p:blipFill>
        <p:spPr bwMode="auto">
          <a:xfrm>
            <a:off x="7788442" y="905235"/>
            <a:ext cx="3384884" cy="28325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040643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rgbClr val="FF9BFF"/>
          </a:solidFill>
          <a:ln w="184150">
            <a:solidFill>
              <a:srgbClr val="E772FE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987" y="3924543"/>
            <a:ext cx="974275" cy="924801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2201635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9BFF"/>
          </a:solidFill>
          <a:ln w="76200">
            <a:solidFill>
              <a:srgbClr val="E772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ekstvak 1"/>
          <p:cNvSpPr txBox="1"/>
          <p:nvPr/>
        </p:nvSpPr>
        <p:spPr>
          <a:xfrm>
            <a:off x="2470483" y="742079"/>
            <a:ext cx="283205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i</a:t>
            </a:r>
            <a:r>
              <a:rPr lang="nl-NL" sz="2800" b="1" dirty="0" smtClean="0"/>
              <a:t>k val van de trap</a:t>
            </a:r>
            <a:r>
              <a:rPr lang="nl-NL" sz="2800" b="1" dirty="0" smtClean="0"/>
              <a:t>.</a:t>
            </a:r>
            <a:endParaRPr lang="nl-NL" sz="2800" b="1" dirty="0"/>
          </a:p>
        </p:txBody>
      </p:sp>
      <p:sp>
        <p:nvSpPr>
          <p:cNvPr id="13" name="Tekstvak 12"/>
          <p:cNvSpPr txBox="1"/>
          <p:nvPr/>
        </p:nvSpPr>
        <p:spPr>
          <a:xfrm>
            <a:off x="2470483" y="2267060"/>
            <a:ext cx="1811137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r</a:t>
            </a:r>
            <a:r>
              <a:rPr lang="nl-NL" sz="2800" b="1" dirty="0" smtClean="0"/>
              <a:t>oos zingt .</a:t>
            </a:r>
            <a:endParaRPr lang="nl-NL" sz="2800" b="1" dirty="0"/>
          </a:p>
        </p:txBody>
      </p:sp>
      <p:sp>
        <p:nvSpPr>
          <p:cNvPr id="15" name="Tekstvak 14"/>
          <p:cNvSpPr txBox="1"/>
          <p:nvPr/>
        </p:nvSpPr>
        <p:spPr>
          <a:xfrm>
            <a:off x="2470483" y="3989280"/>
            <a:ext cx="3349956" cy="523220"/>
          </a:xfrm>
          <a:prstGeom prst="rect">
            <a:avLst/>
          </a:prstGeom>
          <a:noFill/>
          <a:ln w="76200">
            <a:noFill/>
          </a:ln>
        </p:spPr>
        <p:txBody>
          <a:bodyPr wrap="none" rtlCol="0">
            <a:spAutoFit/>
          </a:bodyPr>
          <a:lstStyle/>
          <a:p>
            <a:r>
              <a:rPr lang="nl-NL" sz="2800" b="1" dirty="0"/>
              <a:t>r</a:t>
            </a:r>
            <a:r>
              <a:rPr lang="nl-NL" sz="2800" b="1" dirty="0" smtClean="0"/>
              <a:t>oos wil een huisdier.</a:t>
            </a:r>
            <a:endParaRPr lang="nl-NL" sz="2800" b="1" dirty="0"/>
          </a:p>
        </p:txBody>
      </p:sp>
      <p:pic>
        <p:nvPicPr>
          <p:cNvPr id="19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2" y="582503"/>
            <a:ext cx="974275" cy="974275"/>
          </a:xfrm>
          <a:prstGeom prst="rect">
            <a:avLst/>
          </a:prstGeom>
          <a:solidFill>
            <a:srgbClr val="FF9BFF"/>
          </a:solidFill>
          <a:extLst/>
        </p:spPr>
      </p:pic>
      <p:pic>
        <p:nvPicPr>
          <p:cNvPr id="17" name="Afbeelding 1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4" t="6666" r="4913" b="4869"/>
          <a:stretch/>
        </p:blipFill>
        <p:spPr bwMode="auto">
          <a:xfrm>
            <a:off x="7857787" y="1003689"/>
            <a:ext cx="3323560" cy="28280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002544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65C0ABC4E6CB43945003877A6ED707" ma:contentTypeVersion="3" ma:contentTypeDescription="Een nieuw document maken." ma:contentTypeScope="" ma:versionID="da077a3314b534ed254411d14197c06f">
  <xsd:schema xmlns:xsd="http://www.w3.org/2001/XMLSchema" xmlns:xs="http://www.w3.org/2001/XMLSchema" xmlns:p="http://schemas.microsoft.com/office/2006/metadata/properties" xmlns:ns2="037a31ff-98c7-4cd8-9e73-5aa7b1f4c29a" targetNamespace="http://schemas.microsoft.com/office/2006/metadata/properties" ma:root="true" ma:fieldsID="b63e95d6e78580dce845063363c7f542" ns2:_="">
    <xsd:import namespace="037a31ff-98c7-4cd8-9e73-5aa7b1f4c2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7a31ff-98c7-4cd8-9e73-5aa7b1f4c2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59955D8-1E41-4E40-B216-9EC4414951C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412E2E8-C222-4BA5-BDE1-52F65F930E4E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037a31ff-98c7-4cd8-9e73-5aa7b1f4c29a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72BCACD-DAEB-4DBF-B76A-8B91F2007D7F}"/>
</file>

<file path=docProps/app.xml><?xml version="1.0" encoding="utf-8"?>
<Properties xmlns="http://schemas.openxmlformats.org/officeDocument/2006/extended-properties" xmlns:vt="http://schemas.openxmlformats.org/officeDocument/2006/docPropsVTypes">
  <TotalTime>2102</TotalTime>
  <Words>435</Words>
  <Application>Microsoft Office PowerPoint</Application>
  <PresentationFormat>Aangepast</PresentationFormat>
  <Paragraphs>75</Paragraphs>
  <Slides>25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26" baseType="lpstr"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78</cp:revision>
  <dcterms:created xsi:type="dcterms:W3CDTF">2018-12-31T14:16:49Z</dcterms:created>
  <dcterms:modified xsi:type="dcterms:W3CDTF">2020-08-17T19:07:28Z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0x0101005765C0ABC4E6CB43945003877A6ED707</vt:lpwstr>
  </property>
</Properties>
</file>