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62" r:id="rId5"/>
    <p:sldId id="263" r:id="rId6"/>
    <p:sldId id="264" r:id="rId7"/>
    <p:sldId id="261" r:id="rId8"/>
    <p:sldId id="260" r:id="rId9"/>
    <p:sldId id="266" r:id="rId10"/>
    <p:sldId id="267" r:id="rId11"/>
    <p:sldId id="265" r:id="rId12"/>
    <p:sldId id="258" r:id="rId13"/>
    <p:sldId id="259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CD32D8-234A-41B0-B809-185EC5B9E679}" v="406" dt="2021-05-05T14:09:06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2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3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98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8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5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70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3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1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8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1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9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3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34F340AE-BDBB-4E16-8FBD-AC6F90813A89}"/>
              </a:ext>
            </a:extLst>
          </p:cNvPr>
          <p:cNvSpPr txBox="1"/>
          <p:nvPr/>
        </p:nvSpPr>
        <p:spPr>
          <a:xfrm>
            <a:off x="1762664" y="511833"/>
            <a:ext cx="86666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3600" b="1" dirty="0">
                <a:cs typeface="Calibri"/>
              </a:rPr>
              <a:t>Tekenles Thema Natuur</a:t>
            </a:r>
            <a:endParaRPr lang="nl-NL" sz="360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EE855DC-FCDB-4C29-9FC1-386F5DA6AB41}"/>
              </a:ext>
            </a:extLst>
          </p:cNvPr>
          <p:cNvSpPr txBox="1"/>
          <p:nvPr/>
        </p:nvSpPr>
        <p:spPr>
          <a:xfrm>
            <a:off x="3301042" y="6162136"/>
            <a:ext cx="56042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/>
              <a:t>Eenvoudige manier om enkele dieren te leren tekenen.</a:t>
            </a:r>
            <a:endParaRPr lang="nl-NL" dirty="0">
              <a:cs typeface="Calibri"/>
            </a:endParaRPr>
          </a:p>
        </p:txBody>
      </p:sp>
      <p:pic>
        <p:nvPicPr>
          <p:cNvPr id="9" name="Afbeelding 9">
            <a:extLst>
              <a:ext uri="{FF2B5EF4-FFF2-40B4-BE49-F238E27FC236}">
                <a16:creationId xmlns:a16="http://schemas.microsoft.com/office/drawing/2014/main" id="{995F9E22-F5EB-4056-918F-6A4DB5D71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212" y="1286270"/>
            <a:ext cx="8091576" cy="463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34F340AE-BDBB-4E16-8FBD-AC6F90813A89}"/>
              </a:ext>
            </a:extLst>
          </p:cNvPr>
          <p:cNvSpPr txBox="1"/>
          <p:nvPr/>
        </p:nvSpPr>
        <p:spPr>
          <a:xfrm>
            <a:off x="1963947" y="411192"/>
            <a:ext cx="86666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3600" b="1" dirty="0">
                <a:cs typeface="Calibri"/>
              </a:rPr>
              <a:t>Tekenles Thema Natuur</a:t>
            </a:r>
            <a:endParaRPr lang="nl-NL" sz="360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1C47BE8-F034-40A4-B71E-55910FE4F64C}"/>
              </a:ext>
            </a:extLst>
          </p:cNvPr>
          <p:cNvSpPr txBox="1"/>
          <p:nvPr/>
        </p:nvSpPr>
        <p:spPr>
          <a:xfrm>
            <a:off x="871268" y="1115683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800" b="1" dirty="0">
                <a:cs typeface="Calibri"/>
              </a:rPr>
              <a:t>De </a:t>
            </a:r>
            <a:r>
              <a:rPr lang="nl-NL" sz="2800" b="1" dirty="0" err="1">
                <a:cs typeface="Calibri"/>
              </a:rPr>
              <a:t>flamigo</a:t>
            </a:r>
          </a:p>
        </p:txBody>
      </p:sp>
      <p:pic>
        <p:nvPicPr>
          <p:cNvPr id="3" name="Afbeelding 4">
            <a:extLst>
              <a:ext uri="{FF2B5EF4-FFF2-40B4-BE49-F238E27FC236}">
                <a16:creationId xmlns:a16="http://schemas.microsoft.com/office/drawing/2014/main" id="{FC095AE4-BF56-470F-8982-5CCF74E7E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796" y="1057526"/>
            <a:ext cx="4410973" cy="569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97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34F340AE-BDBB-4E16-8FBD-AC6F90813A89}"/>
              </a:ext>
            </a:extLst>
          </p:cNvPr>
          <p:cNvSpPr txBox="1"/>
          <p:nvPr/>
        </p:nvSpPr>
        <p:spPr>
          <a:xfrm>
            <a:off x="1963947" y="411192"/>
            <a:ext cx="86666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3600" b="1" dirty="0">
                <a:cs typeface="Calibri"/>
              </a:rPr>
              <a:t>Tekenles Thema Natuur</a:t>
            </a:r>
            <a:endParaRPr lang="nl-NL" sz="360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1C47BE8-F034-40A4-B71E-55910FE4F64C}"/>
              </a:ext>
            </a:extLst>
          </p:cNvPr>
          <p:cNvSpPr txBox="1"/>
          <p:nvPr/>
        </p:nvSpPr>
        <p:spPr>
          <a:xfrm>
            <a:off x="770627" y="1144438"/>
            <a:ext cx="2743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800" b="1" dirty="0">
                <a:cs typeface="Calibri"/>
              </a:rPr>
              <a:t>De beer</a:t>
            </a:r>
          </a:p>
          <a:p>
            <a:pPr algn="ctr"/>
            <a:endParaRPr lang="nl-NL" sz="2800" b="1" dirty="0">
              <a:cs typeface="Calibri"/>
            </a:endParaRPr>
          </a:p>
        </p:txBody>
      </p:sp>
      <p:pic>
        <p:nvPicPr>
          <p:cNvPr id="3" name="Afbeelding 4">
            <a:extLst>
              <a:ext uri="{FF2B5EF4-FFF2-40B4-BE49-F238E27FC236}">
                <a16:creationId xmlns:a16="http://schemas.microsoft.com/office/drawing/2014/main" id="{95D9B720-3D9C-4E9F-8966-4789EB31C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909" y="1059251"/>
            <a:ext cx="4037163" cy="564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3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34F340AE-BDBB-4E16-8FBD-AC6F90813A89}"/>
              </a:ext>
            </a:extLst>
          </p:cNvPr>
          <p:cNvSpPr txBox="1"/>
          <p:nvPr/>
        </p:nvSpPr>
        <p:spPr>
          <a:xfrm>
            <a:off x="1963947" y="411192"/>
            <a:ext cx="86666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3600" b="1" dirty="0">
                <a:cs typeface="Calibri"/>
              </a:rPr>
              <a:t>Tekenles Thema Natuur</a:t>
            </a:r>
            <a:endParaRPr lang="nl-NL" sz="360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1C47BE8-F034-40A4-B71E-55910FE4F64C}"/>
              </a:ext>
            </a:extLst>
          </p:cNvPr>
          <p:cNvSpPr txBox="1"/>
          <p:nvPr/>
        </p:nvSpPr>
        <p:spPr>
          <a:xfrm>
            <a:off x="310551" y="1101306"/>
            <a:ext cx="2743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800" b="1" dirty="0">
                <a:cs typeface="Calibri"/>
              </a:rPr>
              <a:t>De</a:t>
            </a:r>
          </a:p>
          <a:p>
            <a:pPr algn="ctr"/>
            <a:r>
              <a:rPr lang="nl-NL" sz="2800" b="1" dirty="0">
                <a:cs typeface="Calibri"/>
              </a:rPr>
              <a:t>dinosaurus</a:t>
            </a:r>
          </a:p>
        </p:txBody>
      </p:sp>
      <p:pic>
        <p:nvPicPr>
          <p:cNvPr id="3" name="Afbeelding 4">
            <a:extLst>
              <a:ext uri="{FF2B5EF4-FFF2-40B4-BE49-F238E27FC236}">
                <a16:creationId xmlns:a16="http://schemas.microsoft.com/office/drawing/2014/main" id="{37202B45-6742-423C-B7A5-9BDE422D9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514" y="1052937"/>
            <a:ext cx="6423803" cy="558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24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34F340AE-BDBB-4E16-8FBD-AC6F90813A89}"/>
              </a:ext>
            </a:extLst>
          </p:cNvPr>
          <p:cNvSpPr txBox="1"/>
          <p:nvPr/>
        </p:nvSpPr>
        <p:spPr>
          <a:xfrm>
            <a:off x="1963947" y="411192"/>
            <a:ext cx="86666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3600" b="1" dirty="0">
                <a:cs typeface="Calibri"/>
              </a:rPr>
              <a:t>Tekenles Thema Natuur</a:t>
            </a:r>
            <a:endParaRPr lang="nl-NL" sz="360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1C47BE8-F034-40A4-B71E-55910FE4F64C}"/>
              </a:ext>
            </a:extLst>
          </p:cNvPr>
          <p:cNvSpPr txBox="1"/>
          <p:nvPr/>
        </p:nvSpPr>
        <p:spPr>
          <a:xfrm>
            <a:off x="986287" y="1115683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800" b="1" dirty="0">
                <a:cs typeface="Calibri"/>
              </a:rPr>
              <a:t>De muis</a:t>
            </a:r>
          </a:p>
        </p:txBody>
      </p:sp>
      <p:pic>
        <p:nvPicPr>
          <p:cNvPr id="3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9C482042-E3D9-4F18-9AC8-E2F5C2E06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211" y="1056576"/>
            <a:ext cx="3922142" cy="553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06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34F340AE-BDBB-4E16-8FBD-AC6F90813A89}"/>
              </a:ext>
            </a:extLst>
          </p:cNvPr>
          <p:cNvSpPr txBox="1"/>
          <p:nvPr/>
        </p:nvSpPr>
        <p:spPr>
          <a:xfrm>
            <a:off x="1963947" y="411192"/>
            <a:ext cx="86666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3600" b="1" dirty="0">
                <a:cs typeface="Calibri"/>
              </a:rPr>
              <a:t>Tekenles Thema Natuur</a:t>
            </a:r>
            <a:endParaRPr lang="nl-NL" sz="360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1C47BE8-F034-40A4-B71E-55910FE4F64C}"/>
              </a:ext>
            </a:extLst>
          </p:cNvPr>
          <p:cNvSpPr txBox="1"/>
          <p:nvPr/>
        </p:nvSpPr>
        <p:spPr>
          <a:xfrm>
            <a:off x="986287" y="1115683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800" b="1" dirty="0">
                <a:cs typeface="Calibri"/>
              </a:rPr>
              <a:t>De hond</a:t>
            </a:r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3041D61E-0AB6-4BF2-9D0B-122B6E056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589" y="1115396"/>
            <a:ext cx="6236897" cy="5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7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34F340AE-BDBB-4E16-8FBD-AC6F90813A89}"/>
              </a:ext>
            </a:extLst>
          </p:cNvPr>
          <p:cNvSpPr txBox="1"/>
          <p:nvPr/>
        </p:nvSpPr>
        <p:spPr>
          <a:xfrm>
            <a:off x="1963947" y="411192"/>
            <a:ext cx="86666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3600" b="1" dirty="0">
                <a:cs typeface="Calibri"/>
              </a:rPr>
              <a:t>Tekenles Thema Natuur</a:t>
            </a:r>
            <a:endParaRPr lang="nl-NL" sz="360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1C47BE8-F034-40A4-B71E-55910FE4F64C}"/>
              </a:ext>
            </a:extLst>
          </p:cNvPr>
          <p:cNvSpPr txBox="1"/>
          <p:nvPr/>
        </p:nvSpPr>
        <p:spPr>
          <a:xfrm>
            <a:off x="986287" y="1115683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800" b="1" dirty="0">
                <a:cs typeface="Calibri"/>
              </a:rPr>
              <a:t>Het konijn</a:t>
            </a:r>
          </a:p>
        </p:txBody>
      </p:sp>
      <p:pic>
        <p:nvPicPr>
          <p:cNvPr id="3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B904E67C-2B0E-47BF-9E41-8C9CD1090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570" y="1121549"/>
            <a:ext cx="5633048" cy="55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27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34F340AE-BDBB-4E16-8FBD-AC6F90813A89}"/>
              </a:ext>
            </a:extLst>
          </p:cNvPr>
          <p:cNvSpPr txBox="1"/>
          <p:nvPr/>
        </p:nvSpPr>
        <p:spPr>
          <a:xfrm>
            <a:off x="1963947" y="411192"/>
            <a:ext cx="86666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3600" b="1" dirty="0">
                <a:cs typeface="Calibri"/>
              </a:rPr>
              <a:t>Tekenles Thema Natuur</a:t>
            </a:r>
            <a:endParaRPr lang="nl-NL" sz="360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1C47BE8-F034-40A4-B71E-55910FE4F64C}"/>
              </a:ext>
            </a:extLst>
          </p:cNvPr>
          <p:cNvSpPr txBox="1"/>
          <p:nvPr/>
        </p:nvSpPr>
        <p:spPr>
          <a:xfrm>
            <a:off x="986287" y="1115683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800" b="1" dirty="0">
                <a:cs typeface="Calibri"/>
              </a:rPr>
              <a:t>De aap</a:t>
            </a:r>
          </a:p>
        </p:txBody>
      </p:sp>
      <p:pic>
        <p:nvPicPr>
          <p:cNvPr id="3" name="Afbeelding 4">
            <a:extLst>
              <a:ext uri="{FF2B5EF4-FFF2-40B4-BE49-F238E27FC236}">
                <a16:creationId xmlns:a16="http://schemas.microsoft.com/office/drawing/2014/main" id="{8A41ED13-729C-4C45-A285-8EAAA77F5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798" y="1158906"/>
            <a:ext cx="3920705" cy="544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34F340AE-BDBB-4E16-8FBD-AC6F90813A89}"/>
              </a:ext>
            </a:extLst>
          </p:cNvPr>
          <p:cNvSpPr txBox="1"/>
          <p:nvPr/>
        </p:nvSpPr>
        <p:spPr>
          <a:xfrm>
            <a:off x="1963947" y="411192"/>
            <a:ext cx="86666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3600" b="1" dirty="0">
                <a:cs typeface="Calibri"/>
              </a:rPr>
              <a:t>Tekenles Thema Natuur</a:t>
            </a:r>
            <a:endParaRPr lang="nl-NL" sz="360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1C47BE8-F034-40A4-B71E-55910FE4F64C}"/>
              </a:ext>
            </a:extLst>
          </p:cNvPr>
          <p:cNvSpPr txBox="1"/>
          <p:nvPr/>
        </p:nvSpPr>
        <p:spPr>
          <a:xfrm>
            <a:off x="986287" y="1115683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800" b="1">
                <a:cs typeface="Calibri"/>
              </a:rPr>
              <a:t>De …...</a:t>
            </a:r>
            <a:endParaRPr lang="nl-NL" sz="28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1514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34F340AE-BDBB-4E16-8FBD-AC6F90813A89}"/>
              </a:ext>
            </a:extLst>
          </p:cNvPr>
          <p:cNvSpPr txBox="1"/>
          <p:nvPr/>
        </p:nvSpPr>
        <p:spPr>
          <a:xfrm>
            <a:off x="1963947" y="411192"/>
            <a:ext cx="86666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3600" b="1" dirty="0">
                <a:cs typeface="Calibri"/>
              </a:rPr>
              <a:t>Tekenles Thema Natuur</a:t>
            </a:r>
            <a:endParaRPr lang="nl-NL" sz="3600"/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974486A9-FB3F-4D5B-A943-C6BCAA79B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381" y="1148497"/>
            <a:ext cx="3591464" cy="509296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2665138-908A-4073-A630-58FEC652E819}"/>
              </a:ext>
            </a:extLst>
          </p:cNvPr>
          <p:cNvSpPr txBox="1"/>
          <p:nvPr/>
        </p:nvSpPr>
        <p:spPr>
          <a:xfrm>
            <a:off x="1215426" y="1445464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800" b="1" dirty="0">
                <a:cs typeface="Calibri"/>
              </a:rPr>
              <a:t>Een muis</a:t>
            </a:r>
            <a:endParaRPr lang="nl-NL" sz="28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0803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34F340AE-BDBB-4E16-8FBD-AC6F90813A89}"/>
              </a:ext>
            </a:extLst>
          </p:cNvPr>
          <p:cNvSpPr txBox="1"/>
          <p:nvPr/>
        </p:nvSpPr>
        <p:spPr>
          <a:xfrm>
            <a:off x="1963947" y="411192"/>
            <a:ext cx="86666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3600" b="1" dirty="0">
                <a:cs typeface="Calibri"/>
              </a:rPr>
              <a:t>Tekenles Thema Natuur</a:t>
            </a:r>
            <a:endParaRPr lang="nl-NL" sz="360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1C47BE8-F034-40A4-B71E-55910FE4F64C}"/>
              </a:ext>
            </a:extLst>
          </p:cNvPr>
          <p:cNvSpPr txBox="1"/>
          <p:nvPr/>
        </p:nvSpPr>
        <p:spPr>
          <a:xfrm>
            <a:off x="1503872" y="1388853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800" b="1" dirty="0">
                <a:cs typeface="Calibri"/>
              </a:rPr>
              <a:t>Het schaap</a:t>
            </a:r>
          </a:p>
        </p:txBody>
      </p:sp>
      <p:pic>
        <p:nvPicPr>
          <p:cNvPr id="3" name="Afbeelding 5">
            <a:extLst>
              <a:ext uri="{FF2B5EF4-FFF2-40B4-BE49-F238E27FC236}">
                <a16:creationId xmlns:a16="http://schemas.microsoft.com/office/drawing/2014/main" id="{8ED72CC2-02B5-44E3-9B2C-E61983F9D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834" y="1056448"/>
            <a:ext cx="4166558" cy="543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9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34F340AE-BDBB-4E16-8FBD-AC6F90813A89}"/>
              </a:ext>
            </a:extLst>
          </p:cNvPr>
          <p:cNvSpPr txBox="1"/>
          <p:nvPr/>
        </p:nvSpPr>
        <p:spPr>
          <a:xfrm>
            <a:off x="1963947" y="411192"/>
            <a:ext cx="86666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3600" b="1" dirty="0">
                <a:cs typeface="Calibri"/>
              </a:rPr>
              <a:t>Tekenles Thema Natuur</a:t>
            </a:r>
            <a:endParaRPr lang="nl-NL" sz="360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1C47BE8-F034-40A4-B71E-55910FE4F64C}"/>
              </a:ext>
            </a:extLst>
          </p:cNvPr>
          <p:cNvSpPr txBox="1"/>
          <p:nvPr/>
        </p:nvSpPr>
        <p:spPr>
          <a:xfrm>
            <a:off x="928778" y="1273834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800" b="1" dirty="0">
                <a:cs typeface="Calibri"/>
              </a:rPr>
              <a:t>De vogel</a:t>
            </a:r>
          </a:p>
        </p:txBody>
      </p:sp>
      <p:pic>
        <p:nvPicPr>
          <p:cNvPr id="3" name="Afbeelding 4">
            <a:extLst>
              <a:ext uri="{FF2B5EF4-FFF2-40B4-BE49-F238E27FC236}">
                <a16:creationId xmlns:a16="http://schemas.microsoft.com/office/drawing/2014/main" id="{9350A8C9-9849-41BC-A64D-580AE9F4E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928" y="1061804"/>
            <a:ext cx="4324709" cy="543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35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34F340AE-BDBB-4E16-8FBD-AC6F90813A89}"/>
              </a:ext>
            </a:extLst>
          </p:cNvPr>
          <p:cNvSpPr txBox="1"/>
          <p:nvPr/>
        </p:nvSpPr>
        <p:spPr>
          <a:xfrm>
            <a:off x="1963947" y="411192"/>
            <a:ext cx="86666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3600" b="1" dirty="0">
                <a:cs typeface="Calibri"/>
              </a:rPr>
              <a:t>Tekenles Thema Natuur</a:t>
            </a:r>
            <a:endParaRPr lang="nl-NL" sz="360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1C47BE8-F034-40A4-B71E-55910FE4F64C}"/>
              </a:ext>
            </a:extLst>
          </p:cNvPr>
          <p:cNvSpPr txBox="1"/>
          <p:nvPr/>
        </p:nvSpPr>
        <p:spPr>
          <a:xfrm>
            <a:off x="828136" y="1259457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800" b="1" dirty="0">
                <a:cs typeface="Calibri"/>
              </a:rPr>
              <a:t>De kat</a:t>
            </a:r>
          </a:p>
        </p:txBody>
      </p:sp>
      <p:pic>
        <p:nvPicPr>
          <p:cNvPr id="3" name="Afbeelding 4">
            <a:extLst>
              <a:ext uri="{FF2B5EF4-FFF2-40B4-BE49-F238E27FC236}">
                <a16:creationId xmlns:a16="http://schemas.microsoft.com/office/drawing/2014/main" id="{DD4B5D44-9DAA-4696-B6E7-A43AC9598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796" y="1052061"/>
            <a:ext cx="4410973" cy="565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92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34F340AE-BDBB-4E16-8FBD-AC6F90813A89}"/>
              </a:ext>
            </a:extLst>
          </p:cNvPr>
          <p:cNvSpPr txBox="1"/>
          <p:nvPr/>
        </p:nvSpPr>
        <p:spPr>
          <a:xfrm>
            <a:off x="1963947" y="411192"/>
            <a:ext cx="86666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3600" b="1" dirty="0">
                <a:cs typeface="Calibri"/>
              </a:rPr>
              <a:t>Tekenles Thema Natuur</a:t>
            </a:r>
            <a:endParaRPr lang="nl-NL" sz="360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1C47BE8-F034-40A4-B71E-55910FE4F64C}"/>
              </a:ext>
            </a:extLst>
          </p:cNvPr>
          <p:cNvSpPr txBox="1"/>
          <p:nvPr/>
        </p:nvSpPr>
        <p:spPr>
          <a:xfrm>
            <a:off x="1029419" y="1130061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800" b="1" dirty="0">
                <a:cs typeface="Calibri"/>
              </a:rPr>
              <a:t>De uil</a:t>
            </a:r>
          </a:p>
        </p:txBody>
      </p:sp>
      <p:pic>
        <p:nvPicPr>
          <p:cNvPr id="3" name="Afbeelding 4">
            <a:extLst>
              <a:ext uri="{FF2B5EF4-FFF2-40B4-BE49-F238E27FC236}">
                <a16:creationId xmlns:a16="http://schemas.microsoft.com/office/drawing/2014/main" id="{503D3893-920B-45A2-B5D6-9CA29D41A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306" y="1051168"/>
            <a:ext cx="4295955" cy="557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17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34F340AE-BDBB-4E16-8FBD-AC6F90813A89}"/>
              </a:ext>
            </a:extLst>
          </p:cNvPr>
          <p:cNvSpPr txBox="1"/>
          <p:nvPr/>
        </p:nvSpPr>
        <p:spPr>
          <a:xfrm>
            <a:off x="1963947" y="411192"/>
            <a:ext cx="86666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3600" b="1" dirty="0">
                <a:cs typeface="Calibri"/>
              </a:rPr>
              <a:t>Tekenles Thema Natuur</a:t>
            </a:r>
            <a:endParaRPr lang="nl-NL" sz="360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1C47BE8-F034-40A4-B71E-55910FE4F64C}"/>
              </a:ext>
            </a:extLst>
          </p:cNvPr>
          <p:cNvSpPr txBox="1"/>
          <p:nvPr/>
        </p:nvSpPr>
        <p:spPr>
          <a:xfrm>
            <a:off x="1503872" y="1388853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800" b="1" dirty="0">
                <a:cs typeface="Calibri"/>
              </a:rPr>
              <a:t>De bij</a:t>
            </a:r>
          </a:p>
        </p:txBody>
      </p:sp>
      <p:pic>
        <p:nvPicPr>
          <p:cNvPr id="3" name="Afbeelding 4">
            <a:extLst>
              <a:ext uri="{FF2B5EF4-FFF2-40B4-BE49-F238E27FC236}">
                <a16:creationId xmlns:a16="http://schemas.microsoft.com/office/drawing/2014/main" id="{6D8FA480-1ED9-42FC-B389-329A3520F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174" y="1059443"/>
            <a:ext cx="3979652" cy="554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35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34F340AE-BDBB-4E16-8FBD-AC6F90813A89}"/>
              </a:ext>
            </a:extLst>
          </p:cNvPr>
          <p:cNvSpPr txBox="1"/>
          <p:nvPr/>
        </p:nvSpPr>
        <p:spPr>
          <a:xfrm>
            <a:off x="1963947" y="411192"/>
            <a:ext cx="86666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3600" b="1" dirty="0">
                <a:cs typeface="Calibri"/>
              </a:rPr>
              <a:t>Tekenles Thema Natuur</a:t>
            </a:r>
            <a:endParaRPr lang="nl-NL" sz="360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1C47BE8-F034-40A4-B71E-55910FE4F64C}"/>
              </a:ext>
            </a:extLst>
          </p:cNvPr>
          <p:cNvSpPr txBox="1"/>
          <p:nvPr/>
        </p:nvSpPr>
        <p:spPr>
          <a:xfrm>
            <a:off x="842513" y="1130061"/>
            <a:ext cx="2743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800" b="1" dirty="0">
                <a:cs typeface="Calibri"/>
              </a:rPr>
              <a:t>De vogel</a:t>
            </a:r>
          </a:p>
          <a:p>
            <a:pPr algn="ctr"/>
            <a:r>
              <a:rPr lang="nl-NL" sz="2800" b="1" dirty="0">
                <a:cs typeface="Calibri"/>
              </a:rPr>
              <a:t>3x</a:t>
            </a:r>
          </a:p>
        </p:txBody>
      </p:sp>
      <p:pic>
        <p:nvPicPr>
          <p:cNvPr id="3" name="Afbeelding 4">
            <a:extLst>
              <a:ext uri="{FF2B5EF4-FFF2-40B4-BE49-F238E27FC236}">
                <a16:creationId xmlns:a16="http://schemas.microsoft.com/office/drawing/2014/main" id="{F0A075FD-E817-437E-8949-B09F959D2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513" y="982950"/>
            <a:ext cx="4813539" cy="576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26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34F340AE-BDBB-4E16-8FBD-AC6F90813A89}"/>
              </a:ext>
            </a:extLst>
          </p:cNvPr>
          <p:cNvSpPr txBox="1"/>
          <p:nvPr/>
        </p:nvSpPr>
        <p:spPr>
          <a:xfrm>
            <a:off x="1963947" y="411192"/>
            <a:ext cx="86666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3600" b="1" dirty="0">
                <a:cs typeface="Calibri"/>
              </a:rPr>
              <a:t>Tekenles Thema Natuur</a:t>
            </a:r>
            <a:endParaRPr lang="nl-NL" sz="360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1C47BE8-F034-40A4-B71E-55910FE4F64C}"/>
              </a:ext>
            </a:extLst>
          </p:cNvPr>
          <p:cNvSpPr txBox="1"/>
          <p:nvPr/>
        </p:nvSpPr>
        <p:spPr>
          <a:xfrm>
            <a:off x="856891" y="1201947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800" b="1" dirty="0">
                <a:cs typeface="Calibri"/>
              </a:rPr>
              <a:t>De haai</a:t>
            </a:r>
          </a:p>
        </p:txBody>
      </p:sp>
      <p:pic>
        <p:nvPicPr>
          <p:cNvPr id="3" name="Afbeelding 4">
            <a:extLst>
              <a:ext uri="{FF2B5EF4-FFF2-40B4-BE49-F238E27FC236}">
                <a16:creationId xmlns:a16="http://schemas.microsoft.com/office/drawing/2014/main" id="{63F18369-C429-49C9-8C10-1FCFBB8FE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042" y="1051905"/>
            <a:ext cx="4080294" cy="574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87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/>
  <cp:revision>98</cp:revision>
  <dcterms:created xsi:type="dcterms:W3CDTF">2021-05-05T13:45:58Z</dcterms:created>
  <dcterms:modified xsi:type="dcterms:W3CDTF">2021-05-05T14:10:38Z</dcterms:modified>
</cp:coreProperties>
</file>