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slides/slide202.xml" ContentType="application/vnd.openxmlformats-officedocument.presentationml.slide+xml"/>
  <Override PartName="/ppt/slides/slide203.xml" ContentType="application/vnd.openxmlformats-officedocument.presentationml.slide+xml"/>
  <Override PartName="/ppt/slides/slide204.xml" ContentType="application/vnd.openxmlformats-officedocument.presentationml.slide+xml"/>
  <Override PartName="/ppt/slides/slide205.xml" ContentType="application/vnd.openxmlformats-officedocument.presentationml.slide+xml"/>
  <Override PartName="/ppt/slides/slide206.xml" ContentType="application/vnd.openxmlformats-officedocument.presentationml.slide+xml"/>
  <Override PartName="/ppt/slides/slide207.xml" ContentType="application/vnd.openxmlformats-officedocument.presentationml.slide+xml"/>
  <Override PartName="/ppt/slides/slide208.xml" ContentType="application/vnd.openxmlformats-officedocument.presentationml.slide+xml"/>
  <Override PartName="/ppt/slides/slide209.xml" ContentType="application/vnd.openxmlformats-officedocument.presentationml.slide+xml"/>
  <Override PartName="/ppt/slides/slide210.xml" ContentType="application/vnd.openxmlformats-officedocument.presentationml.slide+xml"/>
  <Override PartName="/ppt/slides/slide211.xml" ContentType="application/vnd.openxmlformats-officedocument.presentationml.slide+xml"/>
  <Override PartName="/ppt/slides/slide212.xml" ContentType="application/vnd.openxmlformats-officedocument.presentationml.slide+xml"/>
  <Override PartName="/ppt/slides/slide213.xml" ContentType="application/vnd.openxmlformats-officedocument.presentationml.slide+xml"/>
  <Override PartName="/ppt/slides/slide214.xml" ContentType="application/vnd.openxmlformats-officedocument.presentationml.slide+xml"/>
  <Override PartName="/ppt/slides/slide215.xml" ContentType="application/vnd.openxmlformats-officedocument.presentationml.slide+xml"/>
  <Override PartName="/ppt/slides/slide216.xml" ContentType="application/vnd.openxmlformats-officedocument.presentationml.slide+xml"/>
  <Override PartName="/ppt/slides/slide217.xml" ContentType="application/vnd.openxmlformats-officedocument.presentationml.slide+xml"/>
  <Override PartName="/ppt/slides/slide218.xml" ContentType="application/vnd.openxmlformats-officedocument.presentationml.slide+xml"/>
  <Override PartName="/ppt/slides/slide219.xml" ContentType="application/vnd.openxmlformats-officedocument.presentationml.slide+xml"/>
  <Override PartName="/ppt/slides/slide220.xml" ContentType="application/vnd.openxmlformats-officedocument.presentationml.slide+xml"/>
  <Override PartName="/ppt/slides/slide221.xml" ContentType="application/vnd.openxmlformats-officedocument.presentationml.slide+xml"/>
  <Override PartName="/ppt/slides/slide222.xml" ContentType="application/vnd.openxmlformats-officedocument.presentationml.slide+xml"/>
  <Override PartName="/ppt/slides/slide223.xml" ContentType="application/vnd.openxmlformats-officedocument.presentationml.slide+xml"/>
  <Override PartName="/ppt/slides/slide224.xml" ContentType="application/vnd.openxmlformats-officedocument.presentationml.slide+xml"/>
  <Override PartName="/ppt/slides/slide225.xml" ContentType="application/vnd.openxmlformats-officedocument.presentationml.slide+xml"/>
  <Override PartName="/ppt/slides/slide226.xml" ContentType="application/vnd.openxmlformats-officedocument.presentationml.slide+xml"/>
  <Override PartName="/ppt/slides/slide227.xml" ContentType="application/vnd.openxmlformats-officedocument.presentationml.slide+xml"/>
  <Override PartName="/ppt/slides/slide228.xml" ContentType="application/vnd.openxmlformats-officedocument.presentationml.slide+xml"/>
  <Override PartName="/ppt/slides/slide229.xml" ContentType="application/vnd.openxmlformats-officedocument.presentationml.slide+xml"/>
  <Override PartName="/ppt/slides/slide2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94" r:id="rId25"/>
    <p:sldId id="295" r:id="rId26"/>
    <p:sldId id="296" r:id="rId27"/>
    <p:sldId id="297" r:id="rId28"/>
    <p:sldId id="298" r:id="rId29"/>
    <p:sldId id="299" r:id="rId30"/>
    <p:sldId id="300" r:id="rId31"/>
    <p:sldId id="301" r:id="rId32"/>
    <p:sldId id="302" r:id="rId33"/>
    <p:sldId id="303" r:id="rId34"/>
    <p:sldId id="304" r:id="rId35"/>
    <p:sldId id="305" r:id="rId36"/>
    <p:sldId id="306" r:id="rId37"/>
    <p:sldId id="307" r:id="rId38"/>
    <p:sldId id="308" r:id="rId39"/>
    <p:sldId id="309" r:id="rId40"/>
    <p:sldId id="310" r:id="rId41"/>
    <p:sldId id="311" r:id="rId42"/>
    <p:sldId id="312" r:id="rId43"/>
    <p:sldId id="313" r:id="rId44"/>
    <p:sldId id="314" r:id="rId45"/>
    <p:sldId id="315" r:id="rId46"/>
    <p:sldId id="316" r:id="rId47"/>
    <p:sldId id="317" r:id="rId48"/>
    <p:sldId id="318" r:id="rId49"/>
    <p:sldId id="319" r:id="rId50"/>
    <p:sldId id="320" r:id="rId51"/>
    <p:sldId id="321" r:id="rId52"/>
    <p:sldId id="322" r:id="rId53"/>
    <p:sldId id="323" r:id="rId54"/>
    <p:sldId id="324" r:id="rId55"/>
    <p:sldId id="325" r:id="rId56"/>
    <p:sldId id="326" r:id="rId57"/>
    <p:sldId id="327" r:id="rId58"/>
    <p:sldId id="328" r:id="rId59"/>
    <p:sldId id="329" r:id="rId60"/>
    <p:sldId id="330" r:id="rId61"/>
    <p:sldId id="331" r:id="rId62"/>
    <p:sldId id="332" r:id="rId63"/>
    <p:sldId id="333" r:id="rId64"/>
    <p:sldId id="334" r:id="rId65"/>
    <p:sldId id="335" r:id="rId66"/>
    <p:sldId id="339" r:id="rId67"/>
    <p:sldId id="336" r:id="rId68"/>
    <p:sldId id="338" r:id="rId69"/>
    <p:sldId id="337" r:id="rId70"/>
    <p:sldId id="340" r:id="rId71"/>
    <p:sldId id="341" r:id="rId72"/>
    <p:sldId id="342" r:id="rId73"/>
    <p:sldId id="343" r:id="rId74"/>
    <p:sldId id="344" r:id="rId75"/>
    <p:sldId id="345" r:id="rId76"/>
    <p:sldId id="346" r:id="rId77"/>
    <p:sldId id="347" r:id="rId78"/>
    <p:sldId id="348" r:id="rId79"/>
    <p:sldId id="349" r:id="rId80"/>
    <p:sldId id="350" r:id="rId81"/>
    <p:sldId id="351" r:id="rId82"/>
    <p:sldId id="352" r:id="rId83"/>
    <p:sldId id="353" r:id="rId84"/>
    <p:sldId id="354" r:id="rId85"/>
    <p:sldId id="355" r:id="rId86"/>
    <p:sldId id="356" r:id="rId87"/>
    <p:sldId id="357" r:id="rId88"/>
    <p:sldId id="358" r:id="rId89"/>
    <p:sldId id="359" r:id="rId90"/>
    <p:sldId id="364" r:id="rId91"/>
    <p:sldId id="363" r:id="rId92"/>
    <p:sldId id="362" r:id="rId93"/>
    <p:sldId id="361" r:id="rId94"/>
    <p:sldId id="360" r:id="rId95"/>
    <p:sldId id="368" r:id="rId96"/>
    <p:sldId id="367" r:id="rId97"/>
    <p:sldId id="366" r:id="rId98"/>
    <p:sldId id="365" r:id="rId99"/>
    <p:sldId id="369" r:id="rId100"/>
    <p:sldId id="370" r:id="rId101"/>
    <p:sldId id="371" r:id="rId102"/>
    <p:sldId id="372" r:id="rId103"/>
    <p:sldId id="373" r:id="rId104"/>
    <p:sldId id="374" r:id="rId105"/>
    <p:sldId id="375" r:id="rId106"/>
    <p:sldId id="376" r:id="rId107"/>
    <p:sldId id="377" r:id="rId108"/>
    <p:sldId id="378" r:id="rId109"/>
    <p:sldId id="379" r:id="rId110"/>
    <p:sldId id="381" r:id="rId111"/>
    <p:sldId id="382" r:id="rId112"/>
    <p:sldId id="383" r:id="rId113"/>
    <p:sldId id="384" r:id="rId114"/>
    <p:sldId id="386" r:id="rId115"/>
    <p:sldId id="385" r:id="rId116"/>
    <p:sldId id="387" r:id="rId117"/>
    <p:sldId id="388" r:id="rId118"/>
    <p:sldId id="389" r:id="rId119"/>
    <p:sldId id="390" r:id="rId120"/>
    <p:sldId id="391" r:id="rId121"/>
    <p:sldId id="392" r:id="rId122"/>
    <p:sldId id="393" r:id="rId123"/>
    <p:sldId id="394" r:id="rId124"/>
    <p:sldId id="395" r:id="rId125"/>
    <p:sldId id="396" r:id="rId126"/>
    <p:sldId id="397" r:id="rId127"/>
    <p:sldId id="398" r:id="rId128"/>
    <p:sldId id="399" r:id="rId129"/>
    <p:sldId id="400" r:id="rId130"/>
    <p:sldId id="401" r:id="rId131"/>
    <p:sldId id="402" r:id="rId132"/>
    <p:sldId id="403" r:id="rId133"/>
    <p:sldId id="404" r:id="rId134"/>
    <p:sldId id="405" r:id="rId135"/>
    <p:sldId id="406" r:id="rId136"/>
    <p:sldId id="407" r:id="rId137"/>
    <p:sldId id="408" r:id="rId138"/>
    <p:sldId id="409" r:id="rId139"/>
    <p:sldId id="410" r:id="rId140"/>
    <p:sldId id="411" r:id="rId141"/>
    <p:sldId id="412" r:id="rId142"/>
    <p:sldId id="413" r:id="rId143"/>
    <p:sldId id="414" r:id="rId144"/>
    <p:sldId id="415" r:id="rId145"/>
    <p:sldId id="416" r:id="rId146"/>
    <p:sldId id="417" r:id="rId147"/>
    <p:sldId id="418" r:id="rId148"/>
    <p:sldId id="419" r:id="rId149"/>
    <p:sldId id="420" r:id="rId150"/>
    <p:sldId id="421" r:id="rId151"/>
    <p:sldId id="422" r:id="rId152"/>
    <p:sldId id="423" r:id="rId153"/>
    <p:sldId id="424" r:id="rId154"/>
    <p:sldId id="425" r:id="rId155"/>
    <p:sldId id="426" r:id="rId156"/>
    <p:sldId id="427" r:id="rId157"/>
    <p:sldId id="428" r:id="rId158"/>
    <p:sldId id="429" r:id="rId159"/>
    <p:sldId id="430" r:id="rId160"/>
    <p:sldId id="431" r:id="rId161"/>
    <p:sldId id="432" r:id="rId162"/>
    <p:sldId id="433" r:id="rId163"/>
    <p:sldId id="434" r:id="rId164"/>
    <p:sldId id="435" r:id="rId165"/>
    <p:sldId id="436" r:id="rId166"/>
    <p:sldId id="437" r:id="rId167"/>
    <p:sldId id="438" r:id="rId168"/>
    <p:sldId id="439" r:id="rId169"/>
    <p:sldId id="440" r:id="rId170"/>
    <p:sldId id="441" r:id="rId171"/>
    <p:sldId id="442" r:id="rId172"/>
    <p:sldId id="443" r:id="rId173"/>
    <p:sldId id="444" r:id="rId174"/>
    <p:sldId id="445" r:id="rId175"/>
    <p:sldId id="446" r:id="rId176"/>
    <p:sldId id="447" r:id="rId177"/>
    <p:sldId id="448" r:id="rId178"/>
    <p:sldId id="449" r:id="rId179"/>
    <p:sldId id="451" r:id="rId180"/>
    <p:sldId id="452" r:id="rId181"/>
    <p:sldId id="453" r:id="rId182"/>
    <p:sldId id="454" r:id="rId183"/>
    <p:sldId id="455" r:id="rId184"/>
    <p:sldId id="456" r:id="rId185"/>
    <p:sldId id="457" r:id="rId186"/>
    <p:sldId id="460" r:id="rId187"/>
    <p:sldId id="458" r:id="rId188"/>
    <p:sldId id="461" r:id="rId189"/>
    <p:sldId id="459" r:id="rId190"/>
    <p:sldId id="462" r:id="rId191"/>
    <p:sldId id="463" r:id="rId192"/>
    <p:sldId id="464" r:id="rId193"/>
    <p:sldId id="465" r:id="rId194"/>
    <p:sldId id="466" r:id="rId195"/>
    <p:sldId id="467" r:id="rId196"/>
    <p:sldId id="468" r:id="rId197"/>
    <p:sldId id="469" r:id="rId198"/>
    <p:sldId id="470" r:id="rId199"/>
    <p:sldId id="471" r:id="rId200"/>
    <p:sldId id="472" r:id="rId201"/>
    <p:sldId id="473" r:id="rId202"/>
    <p:sldId id="475" r:id="rId203"/>
    <p:sldId id="474" r:id="rId204"/>
    <p:sldId id="476" r:id="rId205"/>
    <p:sldId id="477" r:id="rId206"/>
    <p:sldId id="478" r:id="rId207"/>
    <p:sldId id="479" r:id="rId208"/>
    <p:sldId id="480" r:id="rId209"/>
    <p:sldId id="481" r:id="rId210"/>
    <p:sldId id="482" r:id="rId211"/>
    <p:sldId id="483" r:id="rId212"/>
    <p:sldId id="484" r:id="rId213"/>
    <p:sldId id="485" r:id="rId214"/>
    <p:sldId id="486" r:id="rId215"/>
    <p:sldId id="487" r:id="rId216"/>
    <p:sldId id="488" r:id="rId217"/>
    <p:sldId id="489" r:id="rId218"/>
    <p:sldId id="490" r:id="rId219"/>
    <p:sldId id="491" r:id="rId220"/>
    <p:sldId id="492" r:id="rId221"/>
    <p:sldId id="493" r:id="rId222"/>
    <p:sldId id="494" r:id="rId223"/>
    <p:sldId id="495" r:id="rId224"/>
    <p:sldId id="496" r:id="rId225"/>
    <p:sldId id="497" r:id="rId226"/>
    <p:sldId id="498" r:id="rId227"/>
    <p:sldId id="499" r:id="rId228"/>
    <p:sldId id="500" r:id="rId229"/>
    <p:sldId id="501" r:id="rId230"/>
    <p:sldId id="502" r:id="rId231"/>
    <p:sldId id="503" r:id="rId232"/>
    <p:sldId id="504" r:id="rId233"/>
    <p:sldId id="505" r:id="rId23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FB0CC7-A7F8-4F4F-99B1-5B34CFB5BA1F}" v="490" dt="2021-05-18T19:08:39.2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72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3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63" Type="http://schemas.openxmlformats.org/officeDocument/2006/relationships/slide" Target="slides/slide59.xml"/><Relationship Id="rId84" Type="http://schemas.openxmlformats.org/officeDocument/2006/relationships/slide" Target="slides/slide80.xml"/><Relationship Id="rId138" Type="http://schemas.openxmlformats.org/officeDocument/2006/relationships/slide" Target="slides/slide134.xml"/><Relationship Id="rId159" Type="http://schemas.openxmlformats.org/officeDocument/2006/relationships/slide" Target="slides/slide155.xml"/><Relationship Id="rId170" Type="http://schemas.openxmlformats.org/officeDocument/2006/relationships/slide" Target="slides/slide166.xml"/><Relationship Id="rId191" Type="http://schemas.openxmlformats.org/officeDocument/2006/relationships/slide" Target="slides/slide187.xml"/><Relationship Id="rId205" Type="http://schemas.openxmlformats.org/officeDocument/2006/relationships/slide" Target="slides/slide201.xml"/><Relationship Id="rId226" Type="http://schemas.openxmlformats.org/officeDocument/2006/relationships/slide" Target="slides/slide222.xml"/><Relationship Id="rId107" Type="http://schemas.openxmlformats.org/officeDocument/2006/relationships/slide" Target="slides/slide103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53" Type="http://schemas.openxmlformats.org/officeDocument/2006/relationships/slide" Target="slides/slide49.xml"/><Relationship Id="rId74" Type="http://schemas.openxmlformats.org/officeDocument/2006/relationships/slide" Target="slides/slide70.xml"/><Relationship Id="rId128" Type="http://schemas.openxmlformats.org/officeDocument/2006/relationships/slide" Target="slides/slide124.xml"/><Relationship Id="rId149" Type="http://schemas.openxmlformats.org/officeDocument/2006/relationships/slide" Target="slides/slide145.xml"/><Relationship Id="rId5" Type="http://schemas.openxmlformats.org/officeDocument/2006/relationships/slide" Target="slides/slide1.xml"/><Relationship Id="rId95" Type="http://schemas.openxmlformats.org/officeDocument/2006/relationships/slide" Target="slides/slide91.xml"/><Relationship Id="rId160" Type="http://schemas.openxmlformats.org/officeDocument/2006/relationships/slide" Target="slides/slide156.xml"/><Relationship Id="rId181" Type="http://schemas.openxmlformats.org/officeDocument/2006/relationships/slide" Target="slides/slide177.xml"/><Relationship Id="rId216" Type="http://schemas.openxmlformats.org/officeDocument/2006/relationships/slide" Target="slides/slide212.xml"/><Relationship Id="rId237" Type="http://schemas.openxmlformats.org/officeDocument/2006/relationships/theme" Target="theme/theme1.xml"/><Relationship Id="rId22" Type="http://schemas.openxmlformats.org/officeDocument/2006/relationships/slide" Target="slides/slide18.xml"/><Relationship Id="rId43" Type="http://schemas.openxmlformats.org/officeDocument/2006/relationships/slide" Target="slides/slide39.xml"/><Relationship Id="rId64" Type="http://schemas.openxmlformats.org/officeDocument/2006/relationships/slide" Target="slides/slide60.xml"/><Relationship Id="rId118" Type="http://schemas.openxmlformats.org/officeDocument/2006/relationships/slide" Target="slides/slide114.xml"/><Relationship Id="rId139" Type="http://schemas.openxmlformats.org/officeDocument/2006/relationships/slide" Target="slides/slide135.xml"/><Relationship Id="rId85" Type="http://schemas.openxmlformats.org/officeDocument/2006/relationships/slide" Target="slides/slide81.xml"/><Relationship Id="rId150" Type="http://schemas.openxmlformats.org/officeDocument/2006/relationships/slide" Target="slides/slide146.xml"/><Relationship Id="rId171" Type="http://schemas.openxmlformats.org/officeDocument/2006/relationships/slide" Target="slides/slide167.xml"/><Relationship Id="rId192" Type="http://schemas.openxmlformats.org/officeDocument/2006/relationships/slide" Target="slides/slide188.xml"/><Relationship Id="rId206" Type="http://schemas.openxmlformats.org/officeDocument/2006/relationships/slide" Target="slides/slide202.xml"/><Relationship Id="rId227" Type="http://schemas.openxmlformats.org/officeDocument/2006/relationships/slide" Target="slides/slide223.xml"/><Relationship Id="rId12" Type="http://schemas.openxmlformats.org/officeDocument/2006/relationships/slide" Target="slides/slide8.xml"/><Relationship Id="rId33" Type="http://schemas.openxmlformats.org/officeDocument/2006/relationships/slide" Target="slides/slide29.xml"/><Relationship Id="rId108" Type="http://schemas.openxmlformats.org/officeDocument/2006/relationships/slide" Target="slides/slide104.xml"/><Relationship Id="rId129" Type="http://schemas.openxmlformats.org/officeDocument/2006/relationships/slide" Target="slides/slide125.xml"/><Relationship Id="rId54" Type="http://schemas.openxmlformats.org/officeDocument/2006/relationships/slide" Target="slides/slide50.xml"/><Relationship Id="rId75" Type="http://schemas.openxmlformats.org/officeDocument/2006/relationships/slide" Target="slides/slide71.xml"/><Relationship Id="rId96" Type="http://schemas.openxmlformats.org/officeDocument/2006/relationships/slide" Target="slides/slide92.xml"/><Relationship Id="rId140" Type="http://schemas.openxmlformats.org/officeDocument/2006/relationships/slide" Target="slides/slide136.xml"/><Relationship Id="rId161" Type="http://schemas.openxmlformats.org/officeDocument/2006/relationships/slide" Target="slides/slide157.xml"/><Relationship Id="rId182" Type="http://schemas.openxmlformats.org/officeDocument/2006/relationships/slide" Target="slides/slide178.xml"/><Relationship Id="rId217" Type="http://schemas.openxmlformats.org/officeDocument/2006/relationships/slide" Target="slides/slide213.xml"/><Relationship Id="rId6" Type="http://schemas.openxmlformats.org/officeDocument/2006/relationships/slide" Target="slides/slide2.xml"/><Relationship Id="rId238" Type="http://schemas.openxmlformats.org/officeDocument/2006/relationships/tableStyles" Target="tableStyles.xml"/><Relationship Id="rId23" Type="http://schemas.openxmlformats.org/officeDocument/2006/relationships/slide" Target="slides/slide19.xml"/><Relationship Id="rId119" Type="http://schemas.openxmlformats.org/officeDocument/2006/relationships/slide" Target="slides/slide115.xml"/><Relationship Id="rId44" Type="http://schemas.openxmlformats.org/officeDocument/2006/relationships/slide" Target="slides/slide40.xml"/><Relationship Id="rId65" Type="http://schemas.openxmlformats.org/officeDocument/2006/relationships/slide" Target="slides/slide61.xml"/><Relationship Id="rId86" Type="http://schemas.openxmlformats.org/officeDocument/2006/relationships/slide" Target="slides/slide82.xml"/><Relationship Id="rId130" Type="http://schemas.openxmlformats.org/officeDocument/2006/relationships/slide" Target="slides/slide126.xml"/><Relationship Id="rId151" Type="http://schemas.openxmlformats.org/officeDocument/2006/relationships/slide" Target="slides/slide147.xml"/><Relationship Id="rId172" Type="http://schemas.openxmlformats.org/officeDocument/2006/relationships/slide" Target="slides/slide168.xml"/><Relationship Id="rId193" Type="http://schemas.openxmlformats.org/officeDocument/2006/relationships/slide" Target="slides/slide189.xml"/><Relationship Id="rId207" Type="http://schemas.openxmlformats.org/officeDocument/2006/relationships/slide" Target="slides/slide203.xml"/><Relationship Id="rId228" Type="http://schemas.openxmlformats.org/officeDocument/2006/relationships/slide" Target="slides/slide224.xml"/><Relationship Id="rId13" Type="http://schemas.openxmlformats.org/officeDocument/2006/relationships/slide" Target="slides/slide9.xml"/><Relationship Id="rId109" Type="http://schemas.openxmlformats.org/officeDocument/2006/relationships/slide" Target="slides/slide105.xml"/><Relationship Id="rId34" Type="http://schemas.openxmlformats.org/officeDocument/2006/relationships/slide" Target="slides/slide30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97" Type="http://schemas.openxmlformats.org/officeDocument/2006/relationships/slide" Target="slides/slide93.xml"/><Relationship Id="rId120" Type="http://schemas.openxmlformats.org/officeDocument/2006/relationships/slide" Target="slides/slide116.xml"/><Relationship Id="rId141" Type="http://schemas.openxmlformats.org/officeDocument/2006/relationships/slide" Target="slides/slide137.xml"/><Relationship Id="rId7" Type="http://schemas.openxmlformats.org/officeDocument/2006/relationships/slide" Target="slides/slide3.xml"/><Relationship Id="rId162" Type="http://schemas.openxmlformats.org/officeDocument/2006/relationships/slide" Target="slides/slide158.xml"/><Relationship Id="rId183" Type="http://schemas.openxmlformats.org/officeDocument/2006/relationships/slide" Target="slides/slide179.xml"/><Relationship Id="rId218" Type="http://schemas.openxmlformats.org/officeDocument/2006/relationships/slide" Target="slides/slide214.xml"/><Relationship Id="rId239" Type="http://schemas.microsoft.com/office/2015/10/relationships/revisionInfo" Target="revisionInfo.xml"/><Relationship Id="rId24" Type="http://schemas.openxmlformats.org/officeDocument/2006/relationships/slide" Target="slides/slide20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slide" Target="slides/slide83.xml"/><Relationship Id="rId110" Type="http://schemas.openxmlformats.org/officeDocument/2006/relationships/slide" Target="slides/slide106.xml"/><Relationship Id="rId131" Type="http://schemas.openxmlformats.org/officeDocument/2006/relationships/slide" Target="slides/slide127.xml"/><Relationship Id="rId152" Type="http://schemas.openxmlformats.org/officeDocument/2006/relationships/slide" Target="slides/slide148.xml"/><Relationship Id="rId173" Type="http://schemas.openxmlformats.org/officeDocument/2006/relationships/slide" Target="slides/slide169.xml"/><Relationship Id="rId194" Type="http://schemas.openxmlformats.org/officeDocument/2006/relationships/slide" Target="slides/slide190.xml"/><Relationship Id="rId208" Type="http://schemas.openxmlformats.org/officeDocument/2006/relationships/slide" Target="slides/slide204.xml"/><Relationship Id="rId229" Type="http://schemas.openxmlformats.org/officeDocument/2006/relationships/slide" Target="slides/slide225.xml"/><Relationship Id="rId14" Type="http://schemas.openxmlformats.org/officeDocument/2006/relationships/slide" Target="slides/slide10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Relationship Id="rId100" Type="http://schemas.openxmlformats.org/officeDocument/2006/relationships/slide" Target="slides/slide96.xml"/><Relationship Id="rId8" Type="http://schemas.openxmlformats.org/officeDocument/2006/relationships/slide" Target="slides/slide4.xml"/><Relationship Id="rId98" Type="http://schemas.openxmlformats.org/officeDocument/2006/relationships/slide" Target="slides/slide94.xml"/><Relationship Id="rId121" Type="http://schemas.openxmlformats.org/officeDocument/2006/relationships/slide" Target="slides/slide117.xml"/><Relationship Id="rId142" Type="http://schemas.openxmlformats.org/officeDocument/2006/relationships/slide" Target="slides/slide138.xml"/><Relationship Id="rId163" Type="http://schemas.openxmlformats.org/officeDocument/2006/relationships/slide" Target="slides/slide159.xml"/><Relationship Id="rId184" Type="http://schemas.openxmlformats.org/officeDocument/2006/relationships/slide" Target="slides/slide180.xml"/><Relationship Id="rId219" Type="http://schemas.openxmlformats.org/officeDocument/2006/relationships/slide" Target="slides/slide215.xml"/><Relationship Id="rId230" Type="http://schemas.openxmlformats.org/officeDocument/2006/relationships/slide" Target="slides/slide226.xml"/><Relationship Id="rId25" Type="http://schemas.openxmlformats.org/officeDocument/2006/relationships/slide" Target="slides/slide21.xml"/><Relationship Id="rId46" Type="http://schemas.openxmlformats.org/officeDocument/2006/relationships/slide" Target="slides/slide42.xml"/><Relationship Id="rId67" Type="http://schemas.openxmlformats.org/officeDocument/2006/relationships/slide" Target="slides/slide63.xml"/><Relationship Id="rId88" Type="http://schemas.openxmlformats.org/officeDocument/2006/relationships/slide" Target="slides/slide84.xml"/><Relationship Id="rId111" Type="http://schemas.openxmlformats.org/officeDocument/2006/relationships/slide" Target="slides/slide107.xml"/><Relationship Id="rId132" Type="http://schemas.openxmlformats.org/officeDocument/2006/relationships/slide" Target="slides/slide128.xml"/><Relationship Id="rId153" Type="http://schemas.openxmlformats.org/officeDocument/2006/relationships/slide" Target="slides/slide149.xml"/><Relationship Id="rId174" Type="http://schemas.openxmlformats.org/officeDocument/2006/relationships/slide" Target="slides/slide170.xml"/><Relationship Id="rId195" Type="http://schemas.openxmlformats.org/officeDocument/2006/relationships/slide" Target="slides/slide191.xml"/><Relationship Id="rId209" Type="http://schemas.openxmlformats.org/officeDocument/2006/relationships/slide" Target="slides/slide205.xml"/><Relationship Id="rId190" Type="http://schemas.openxmlformats.org/officeDocument/2006/relationships/slide" Target="slides/slide186.xml"/><Relationship Id="rId204" Type="http://schemas.openxmlformats.org/officeDocument/2006/relationships/slide" Target="slides/slide200.xml"/><Relationship Id="rId220" Type="http://schemas.openxmlformats.org/officeDocument/2006/relationships/slide" Target="slides/slide216.xml"/><Relationship Id="rId225" Type="http://schemas.openxmlformats.org/officeDocument/2006/relationships/slide" Target="slides/slide221.xml"/><Relationship Id="rId15" Type="http://schemas.openxmlformats.org/officeDocument/2006/relationships/slide" Target="slides/slide11.xml"/><Relationship Id="rId36" Type="http://schemas.openxmlformats.org/officeDocument/2006/relationships/slide" Target="slides/slide32.xml"/><Relationship Id="rId57" Type="http://schemas.openxmlformats.org/officeDocument/2006/relationships/slide" Target="slides/slide53.xml"/><Relationship Id="rId106" Type="http://schemas.openxmlformats.org/officeDocument/2006/relationships/slide" Target="slides/slide102.xml"/><Relationship Id="rId127" Type="http://schemas.openxmlformats.org/officeDocument/2006/relationships/slide" Target="slides/slide12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52" Type="http://schemas.openxmlformats.org/officeDocument/2006/relationships/slide" Target="slides/slide48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94" Type="http://schemas.openxmlformats.org/officeDocument/2006/relationships/slide" Target="slides/slide90.xml"/><Relationship Id="rId99" Type="http://schemas.openxmlformats.org/officeDocument/2006/relationships/slide" Target="slides/slide95.xml"/><Relationship Id="rId101" Type="http://schemas.openxmlformats.org/officeDocument/2006/relationships/slide" Target="slides/slide97.xml"/><Relationship Id="rId122" Type="http://schemas.openxmlformats.org/officeDocument/2006/relationships/slide" Target="slides/slide118.xml"/><Relationship Id="rId143" Type="http://schemas.openxmlformats.org/officeDocument/2006/relationships/slide" Target="slides/slide139.xml"/><Relationship Id="rId148" Type="http://schemas.openxmlformats.org/officeDocument/2006/relationships/slide" Target="slides/slide144.xml"/><Relationship Id="rId164" Type="http://schemas.openxmlformats.org/officeDocument/2006/relationships/slide" Target="slides/slide160.xml"/><Relationship Id="rId169" Type="http://schemas.openxmlformats.org/officeDocument/2006/relationships/slide" Target="slides/slide165.xml"/><Relationship Id="rId185" Type="http://schemas.openxmlformats.org/officeDocument/2006/relationships/slide" Target="slides/slide18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80" Type="http://schemas.openxmlformats.org/officeDocument/2006/relationships/slide" Target="slides/slide176.xml"/><Relationship Id="rId210" Type="http://schemas.openxmlformats.org/officeDocument/2006/relationships/slide" Target="slides/slide206.xml"/><Relationship Id="rId215" Type="http://schemas.openxmlformats.org/officeDocument/2006/relationships/slide" Target="slides/slide211.xml"/><Relationship Id="rId236" Type="http://schemas.openxmlformats.org/officeDocument/2006/relationships/viewProps" Target="viewProps.xml"/><Relationship Id="rId26" Type="http://schemas.openxmlformats.org/officeDocument/2006/relationships/slide" Target="slides/slide22.xml"/><Relationship Id="rId231" Type="http://schemas.openxmlformats.org/officeDocument/2006/relationships/slide" Target="slides/slide227.xml"/><Relationship Id="rId47" Type="http://schemas.openxmlformats.org/officeDocument/2006/relationships/slide" Target="slides/slide43.xml"/><Relationship Id="rId68" Type="http://schemas.openxmlformats.org/officeDocument/2006/relationships/slide" Target="slides/slide64.xml"/><Relationship Id="rId89" Type="http://schemas.openxmlformats.org/officeDocument/2006/relationships/slide" Target="slides/slide85.xml"/><Relationship Id="rId112" Type="http://schemas.openxmlformats.org/officeDocument/2006/relationships/slide" Target="slides/slide108.xml"/><Relationship Id="rId133" Type="http://schemas.openxmlformats.org/officeDocument/2006/relationships/slide" Target="slides/slide129.xml"/><Relationship Id="rId154" Type="http://schemas.openxmlformats.org/officeDocument/2006/relationships/slide" Target="slides/slide150.xml"/><Relationship Id="rId175" Type="http://schemas.openxmlformats.org/officeDocument/2006/relationships/slide" Target="slides/slide171.xml"/><Relationship Id="rId196" Type="http://schemas.openxmlformats.org/officeDocument/2006/relationships/slide" Target="slides/slide192.xml"/><Relationship Id="rId200" Type="http://schemas.openxmlformats.org/officeDocument/2006/relationships/slide" Target="slides/slide196.xml"/><Relationship Id="rId16" Type="http://schemas.openxmlformats.org/officeDocument/2006/relationships/slide" Target="slides/slide12.xml"/><Relationship Id="rId221" Type="http://schemas.openxmlformats.org/officeDocument/2006/relationships/slide" Target="slides/slide217.xml"/><Relationship Id="rId37" Type="http://schemas.openxmlformats.org/officeDocument/2006/relationships/slide" Target="slides/slide33.xml"/><Relationship Id="rId58" Type="http://schemas.openxmlformats.org/officeDocument/2006/relationships/slide" Target="slides/slide54.xml"/><Relationship Id="rId79" Type="http://schemas.openxmlformats.org/officeDocument/2006/relationships/slide" Target="slides/slide75.xml"/><Relationship Id="rId102" Type="http://schemas.openxmlformats.org/officeDocument/2006/relationships/slide" Target="slides/slide98.xml"/><Relationship Id="rId123" Type="http://schemas.openxmlformats.org/officeDocument/2006/relationships/slide" Target="slides/slide119.xml"/><Relationship Id="rId144" Type="http://schemas.openxmlformats.org/officeDocument/2006/relationships/slide" Target="slides/slide140.xml"/><Relationship Id="rId90" Type="http://schemas.openxmlformats.org/officeDocument/2006/relationships/slide" Target="slides/slide86.xml"/><Relationship Id="rId165" Type="http://schemas.openxmlformats.org/officeDocument/2006/relationships/slide" Target="slides/slide161.xml"/><Relationship Id="rId186" Type="http://schemas.openxmlformats.org/officeDocument/2006/relationships/slide" Target="slides/slide182.xml"/><Relationship Id="rId211" Type="http://schemas.openxmlformats.org/officeDocument/2006/relationships/slide" Target="slides/slide207.xml"/><Relationship Id="rId232" Type="http://schemas.openxmlformats.org/officeDocument/2006/relationships/slide" Target="slides/slide228.xml"/><Relationship Id="rId27" Type="http://schemas.openxmlformats.org/officeDocument/2006/relationships/slide" Target="slides/slide23.xml"/><Relationship Id="rId48" Type="http://schemas.openxmlformats.org/officeDocument/2006/relationships/slide" Target="slides/slide44.xml"/><Relationship Id="rId69" Type="http://schemas.openxmlformats.org/officeDocument/2006/relationships/slide" Target="slides/slide65.xml"/><Relationship Id="rId113" Type="http://schemas.openxmlformats.org/officeDocument/2006/relationships/slide" Target="slides/slide109.xml"/><Relationship Id="rId134" Type="http://schemas.openxmlformats.org/officeDocument/2006/relationships/slide" Target="slides/slide130.xml"/><Relationship Id="rId80" Type="http://schemas.openxmlformats.org/officeDocument/2006/relationships/slide" Target="slides/slide76.xml"/><Relationship Id="rId155" Type="http://schemas.openxmlformats.org/officeDocument/2006/relationships/slide" Target="slides/slide151.xml"/><Relationship Id="rId176" Type="http://schemas.openxmlformats.org/officeDocument/2006/relationships/slide" Target="slides/slide172.xml"/><Relationship Id="rId197" Type="http://schemas.openxmlformats.org/officeDocument/2006/relationships/slide" Target="slides/slide193.xml"/><Relationship Id="rId201" Type="http://schemas.openxmlformats.org/officeDocument/2006/relationships/slide" Target="slides/slide197.xml"/><Relationship Id="rId222" Type="http://schemas.openxmlformats.org/officeDocument/2006/relationships/slide" Target="slides/slide218.xml"/><Relationship Id="rId17" Type="http://schemas.openxmlformats.org/officeDocument/2006/relationships/slide" Target="slides/slide13.xml"/><Relationship Id="rId38" Type="http://schemas.openxmlformats.org/officeDocument/2006/relationships/slide" Target="slides/slide34.xml"/><Relationship Id="rId59" Type="http://schemas.openxmlformats.org/officeDocument/2006/relationships/slide" Target="slides/slide55.xml"/><Relationship Id="rId103" Type="http://schemas.openxmlformats.org/officeDocument/2006/relationships/slide" Target="slides/slide99.xml"/><Relationship Id="rId124" Type="http://schemas.openxmlformats.org/officeDocument/2006/relationships/slide" Target="slides/slide120.xml"/><Relationship Id="rId70" Type="http://schemas.openxmlformats.org/officeDocument/2006/relationships/slide" Target="slides/slide66.xml"/><Relationship Id="rId91" Type="http://schemas.openxmlformats.org/officeDocument/2006/relationships/slide" Target="slides/slide87.xml"/><Relationship Id="rId145" Type="http://schemas.openxmlformats.org/officeDocument/2006/relationships/slide" Target="slides/slide141.xml"/><Relationship Id="rId166" Type="http://schemas.openxmlformats.org/officeDocument/2006/relationships/slide" Target="slides/slide162.xml"/><Relationship Id="rId187" Type="http://schemas.openxmlformats.org/officeDocument/2006/relationships/slide" Target="slides/slide183.xml"/><Relationship Id="rId1" Type="http://schemas.openxmlformats.org/officeDocument/2006/relationships/customXml" Target="../customXml/item1.xml"/><Relationship Id="rId212" Type="http://schemas.openxmlformats.org/officeDocument/2006/relationships/slide" Target="slides/slide208.xml"/><Relationship Id="rId233" Type="http://schemas.openxmlformats.org/officeDocument/2006/relationships/slide" Target="slides/slide229.xml"/><Relationship Id="rId28" Type="http://schemas.openxmlformats.org/officeDocument/2006/relationships/slide" Target="slides/slide24.xml"/><Relationship Id="rId49" Type="http://schemas.openxmlformats.org/officeDocument/2006/relationships/slide" Target="slides/slide45.xml"/><Relationship Id="rId114" Type="http://schemas.openxmlformats.org/officeDocument/2006/relationships/slide" Target="slides/slide110.xml"/><Relationship Id="rId60" Type="http://schemas.openxmlformats.org/officeDocument/2006/relationships/slide" Target="slides/slide56.xml"/><Relationship Id="rId81" Type="http://schemas.openxmlformats.org/officeDocument/2006/relationships/slide" Target="slides/slide77.xml"/><Relationship Id="rId135" Type="http://schemas.openxmlformats.org/officeDocument/2006/relationships/slide" Target="slides/slide131.xml"/><Relationship Id="rId156" Type="http://schemas.openxmlformats.org/officeDocument/2006/relationships/slide" Target="slides/slide152.xml"/><Relationship Id="rId177" Type="http://schemas.openxmlformats.org/officeDocument/2006/relationships/slide" Target="slides/slide173.xml"/><Relationship Id="rId198" Type="http://schemas.openxmlformats.org/officeDocument/2006/relationships/slide" Target="slides/slide194.xml"/><Relationship Id="rId202" Type="http://schemas.openxmlformats.org/officeDocument/2006/relationships/slide" Target="slides/slide198.xml"/><Relationship Id="rId223" Type="http://schemas.openxmlformats.org/officeDocument/2006/relationships/slide" Target="slides/slide21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50" Type="http://schemas.openxmlformats.org/officeDocument/2006/relationships/slide" Target="slides/slide46.xml"/><Relationship Id="rId104" Type="http://schemas.openxmlformats.org/officeDocument/2006/relationships/slide" Target="slides/slide100.xml"/><Relationship Id="rId125" Type="http://schemas.openxmlformats.org/officeDocument/2006/relationships/slide" Target="slides/slide121.xml"/><Relationship Id="rId146" Type="http://schemas.openxmlformats.org/officeDocument/2006/relationships/slide" Target="slides/slide142.xml"/><Relationship Id="rId167" Type="http://schemas.openxmlformats.org/officeDocument/2006/relationships/slide" Target="slides/slide163.xml"/><Relationship Id="rId188" Type="http://schemas.openxmlformats.org/officeDocument/2006/relationships/slide" Target="slides/slide184.xml"/><Relationship Id="rId71" Type="http://schemas.openxmlformats.org/officeDocument/2006/relationships/slide" Target="slides/slide67.xml"/><Relationship Id="rId92" Type="http://schemas.openxmlformats.org/officeDocument/2006/relationships/slide" Target="slides/slide88.xml"/><Relationship Id="rId213" Type="http://schemas.openxmlformats.org/officeDocument/2006/relationships/slide" Target="slides/slide209.xml"/><Relationship Id="rId234" Type="http://schemas.openxmlformats.org/officeDocument/2006/relationships/slide" Target="slides/slide230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40" Type="http://schemas.openxmlformats.org/officeDocument/2006/relationships/slide" Target="slides/slide36.xml"/><Relationship Id="rId115" Type="http://schemas.openxmlformats.org/officeDocument/2006/relationships/slide" Target="slides/slide111.xml"/><Relationship Id="rId136" Type="http://schemas.openxmlformats.org/officeDocument/2006/relationships/slide" Target="slides/slide132.xml"/><Relationship Id="rId157" Type="http://schemas.openxmlformats.org/officeDocument/2006/relationships/slide" Target="slides/slide153.xml"/><Relationship Id="rId178" Type="http://schemas.openxmlformats.org/officeDocument/2006/relationships/slide" Target="slides/slide174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9" Type="http://schemas.openxmlformats.org/officeDocument/2006/relationships/slide" Target="slides/slide195.xml"/><Relationship Id="rId203" Type="http://schemas.openxmlformats.org/officeDocument/2006/relationships/slide" Target="slides/slide199.xml"/><Relationship Id="rId19" Type="http://schemas.openxmlformats.org/officeDocument/2006/relationships/slide" Target="slides/slide15.xml"/><Relationship Id="rId224" Type="http://schemas.openxmlformats.org/officeDocument/2006/relationships/slide" Target="slides/slide220.xml"/><Relationship Id="rId30" Type="http://schemas.openxmlformats.org/officeDocument/2006/relationships/slide" Target="slides/slide26.xml"/><Relationship Id="rId105" Type="http://schemas.openxmlformats.org/officeDocument/2006/relationships/slide" Target="slides/slide101.xml"/><Relationship Id="rId126" Type="http://schemas.openxmlformats.org/officeDocument/2006/relationships/slide" Target="slides/slide122.xml"/><Relationship Id="rId147" Type="http://schemas.openxmlformats.org/officeDocument/2006/relationships/slide" Target="slides/slide143.xml"/><Relationship Id="rId168" Type="http://schemas.openxmlformats.org/officeDocument/2006/relationships/slide" Target="slides/slide16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93" Type="http://schemas.openxmlformats.org/officeDocument/2006/relationships/slide" Target="slides/slide89.xml"/><Relationship Id="rId189" Type="http://schemas.openxmlformats.org/officeDocument/2006/relationships/slide" Target="slides/slide185.xml"/><Relationship Id="rId3" Type="http://schemas.openxmlformats.org/officeDocument/2006/relationships/customXml" Target="../customXml/item3.xml"/><Relationship Id="rId214" Type="http://schemas.openxmlformats.org/officeDocument/2006/relationships/slide" Target="slides/slide210.xml"/><Relationship Id="rId235" Type="http://schemas.openxmlformats.org/officeDocument/2006/relationships/presProps" Target="presProps.xml"/><Relationship Id="rId116" Type="http://schemas.openxmlformats.org/officeDocument/2006/relationships/slide" Target="slides/slide112.xml"/><Relationship Id="rId137" Type="http://schemas.openxmlformats.org/officeDocument/2006/relationships/slide" Target="slides/slide133.xml"/><Relationship Id="rId158" Type="http://schemas.openxmlformats.org/officeDocument/2006/relationships/slide" Target="slides/slide154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62" Type="http://schemas.openxmlformats.org/officeDocument/2006/relationships/slide" Target="slides/slide58.xml"/><Relationship Id="rId83" Type="http://schemas.openxmlformats.org/officeDocument/2006/relationships/slide" Target="slides/slide79.xml"/><Relationship Id="rId179" Type="http://schemas.openxmlformats.org/officeDocument/2006/relationships/slide" Target="slides/slide17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71514-23D2-4A67-B74D-908DA01EEE8A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6EE-71B5-419C-A6BC-627FDBEAFA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1233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71514-23D2-4A67-B74D-908DA01EEE8A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6EE-71B5-419C-A6BC-627FDBEAFA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7691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71514-23D2-4A67-B74D-908DA01EEE8A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6EE-71B5-419C-A6BC-627FDBEAFA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3047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71514-23D2-4A67-B74D-908DA01EEE8A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6EE-71B5-419C-A6BC-627FDBEAFA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7541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71514-23D2-4A67-B74D-908DA01EEE8A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6EE-71B5-419C-A6BC-627FDBEAFA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9972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71514-23D2-4A67-B74D-908DA01EEE8A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6EE-71B5-419C-A6BC-627FDBEAFA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7260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71514-23D2-4A67-B74D-908DA01EEE8A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6EE-71B5-419C-A6BC-627FDBEAFA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366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71514-23D2-4A67-B74D-908DA01EEE8A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6EE-71B5-419C-A6BC-627FDBEAFA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2020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71514-23D2-4A67-B74D-908DA01EEE8A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6EE-71B5-419C-A6BC-627FDBEAFA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2895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71514-23D2-4A67-B74D-908DA01EEE8A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6EE-71B5-419C-A6BC-627FDBEAFA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4172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71514-23D2-4A67-B74D-908DA01EEE8A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46EE-71B5-419C-A6BC-627FDBEAFA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1605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71514-23D2-4A67-B74D-908DA01EEE8A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446EE-71B5-419C-A6BC-627FDBEAFA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042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514474"/>
            <a:ext cx="9144000" cy="1914525"/>
          </a:xfrm>
        </p:spPr>
        <p:txBody>
          <a:bodyPr>
            <a:normAutofit/>
          </a:bodyPr>
          <a:lstStyle/>
          <a:p>
            <a:r>
              <a:rPr lang="nl-NL" sz="8000" b="1" dirty="0"/>
              <a:t>Kern 8</a:t>
            </a:r>
          </a:p>
        </p:txBody>
      </p:sp>
    </p:spTree>
    <p:extLst>
      <p:ext uri="{BB962C8B-B14F-4D97-AF65-F5344CB8AC3E}">
        <p14:creationId xmlns:p14="http://schemas.microsoft.com/office/powerpoint/2010/main" val="3123312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stang</a:t>
            </a:r>
          </a:p>
        </p:txBody>
      </p:sp>
    </p:spTree>
    <p:extLst>
      <p:ext uri="{BB962C8B-B14F-4D97-AF65-F5344CB8AC3E}">
        <p14:creationId xmlns:p14="http://schemas.microsoft.com/office/powerpoint/2010/main" val="291935309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plant</a:t>
            </a:r>
          </a:p>
        </p:txBody>
      </p:sp>
    </p:spTree>
    <p:extLst>
      <p:ext uri="{BB962C8B-B14F-4D97-AF65-F5344CB8AC3E}">
        <p14:creationId xmlns:p14="http://schemas.microsoft.com/office/powerpoint/2010/main" val="3699552450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plant</a:t>
            </a:r>
          </a:p>
        </p:txBody>
      </p:sp>
    </p:spTree>
    <p:extLst>
      <p:ext uri="{BB962C8B-B14F-4D97-AF65-F5344CB8AC3E}">
        <p14:creationId xmlns:p14="http://schemas.microsoft.com/office/powerpoint/2010/main" val="187133793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scheurt</a:t>
            </a:r>
          </a:p>
        </p:txBody>
      </p:sp>
    </p:spTree>
    <p:extLst>
      <p:ext uri="{BB962C8B-B14F-4D97-AF65-F5344CB8AC3E}">
        <p14:creationId xmlns:p14="http://schemas.microsoft.com/office/powerpoint/2010/main" val="4283481879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scheur</a:t>
            </a:r>
          </a:p>
        </p:txBody>
      </p:sp>
    </p:spTree>
    <p:extLst>
      <p:ext uri="{BB962C8B-B14F-4D97-AF65-F5344CB8AC3E}">
        <p14:creationId xmlns:p14="http://schemas.microsoft.com/office/powerpoint/2010/main" val="1019788821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kleur</a:t>
            </a:r>
          </a:p>
        </p:txBody>
      </p:sp>
    </p:spTree>
    <p:extLst>
      <p:ext uri="{BB962C8B-B14F-4D97-AF65-F5344CB8AC3E}">
        <p14:creationId xmlns:p14="http://schemas.microsoft.com/office/powerpoint/2010/main" val="2126777800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fleur</a:t>
            </a:r>
          </a:p>
        </p:txBody>
      </p:sp>
    </p:spTree>
    <p:extLst>
      <p:ext uri="{BB962C8B-B14F-4D97-AF65-F5344CB8AC3E}">
        <p14:creationId xmlns:p14="http://schemas.microsoft.com/office/powerpoint/2010/main" val="12503099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floor</a:t>
            </a:r>
          </a:p>
        </p:txBody>
      </p:sp>
    </p:spTree>
    <p:extLst>
      <p:ext uri="{BB962C8B-B14F-4D97-AF65-F5344CB8AC3E}">
        <p14:creationId xmlns:p14="http://schemas.microsoft.com/office/powerpoint/2010/main" val="1017314731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19900" dirty="0">
                <a:latin typeface="+mj-lt"/>
              </a:rPr>
              <a:t>  </a:t>
            </a:r>
            <a:r>
              <a:rPr lang="nl-NL" sz="19900" dirty="0" err="1">
                <a:latin typeface="+mj-lt"/>
              </a:rPr>
              <a:t>wendag</a:t>
            </a:r>
            <a:endParaRPr lang="nl-NL" sz="199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68012246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90700" y="2017713"/>
            <a:ext cx="9144000" cy="2387600"/>
          </a:xfrm>
        </p:spPr>
        <p:txBody>
          <a:bodyPr>
            <a:noAutofit/>
          </a:bodyPr>
          <a:lstStyle/>
          <a:p>
            <a:r>
              <a:rPr lang="nl-NL" sz="19900" dirty="0"/>
              <a:t>wen</a:t>
            </a:r>
          </a:p>
        </p:txBody>
      </p:sp>
    </p:spTree>
    <p:extLst>
      <p:ext uri="{BB962C8B-B14F-4D97-AF65-F5344CB8AC3E}">
        <p14:creationId xmlns:p14="http://schemas.microsoft.com/office/powerpoint/2010/main" val="2154115070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09725" y="1989138"/>
            <a:ext cx="9144000" cy="2387600"/>
          </a:xfrm>
        </p:spPr>
        <p:txBody>
          <a:bodyPr>
            <a:noAutofit/>
          </a:bodyPr>
          <a:lstStyle/>
          <a:p>
            <a:r>
              <a:rPr lang="nl-NL" sz="19900" dirty="0"/>
              <a:t>web</a:t>
            </a:r>
          </a:p>
        </p:txBody>
      </p:sp>
    </p:spTree>
    <p:extLst>
      <p:ext uri="{BB962C8B-B14F-4D97-AF65-F5344CB8AC3E}">
        <p14:creationId xmlns:p14="http://schemas.microsoft.com/office/powerpoint/2010/main" val="1003122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schop</a:t>
            </a:r>
          </a:p>
        </p:txBody>
      </p:sp>
    </p:spTree>
    <p:extLst>
      <p:ext uri="{BB962C8B-B14F-4D97-AF65-F5344CB8AC3E}">
        <p14:creationId xmlns:p14="http://schemas.microsoft.com/office/powerpoint/2010/main" val="1538714845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248025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19900" dirty="0">
                <a:latin typeface="+mj-lt"/>
              </a:rPr>
              <a:t>wenk</a:t>
            </a:r>
          </a:p>
        </p:txBody>
      </p:sp>
    </p:spTree>
    <p:extLst>
      <p:ext uri="{BB962C8B-B14F-4D97-AF65-F5344CB8AC3E}">
        <p14:creationId xmlns:p14="http://schemas.microsoft.com/office/powerpoint/2010/main" val="3905549169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52725" y="247015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wenk</a:t>
            </a:r>
          </a:p>
        </p:txBody>
      </p:sp>
    </p:spTree>
    <p:extLst>
      <p:ext uri="{BB962C8B-B14F-4D97-AF65-F5344CB8AC3E}">
        <p14:creationId xmlns:p14="http://schemas.microsoft.com/office/powerpoint/2010/main" val="4294413651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24225" y="267970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denk</a:t>
            </a:r>
          </a:p>
        </p:txBody>
      </p:sp>
    </p:spTree>
    <p:extLst>
      <p:ext uri="{BB962C8B-B14F-4D97-AF65-F5344CB8AC3E}">
        <p14:creationId xmlns:p14="http://schemas.microsoft.com/office/powerpoint/2010/main" val="2289750865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38325" y="245110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schouw</a:t>
            </a:r>
          </a:p>
        </p:txBody>
      </p:sp>
    </p:spTree>
    <p:extLst>
      <p:ext uri="{BB962C8B-B14F-4D97-AF65-F5344CB8AC3E}">
        <p14:creationId xmlns:p14="http://schemas.microsoft.com/office/powerpoint/2010/main" val="1099884855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28875" y="2613025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vrouw</a:t>
            </a:r>
          </a:p>
        </p:txBody>
      </p:sp>
    </p:spTree>
    <p:extLst>
      <p:ext uri="{BB962C8B-B14F-4D97-AF65-F5344CB8AC3E}">
        <p14:creationId xmlns:p14="http://schemas.microsoft.com/office/powerpoint/2010/main" val="347373419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76575" y="2536825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rouw</a:t>
            </a:r>
          </a:p>
        </p:txBody>
      </p:sp>
    </p:spTree>
    <p:extLst>
      <p:ext uri="{BB962C8B-B14F-4D97-AF65-F5344CB8AC3E}">
        <p14:creationId xmlns:p14="http://schemas.microsoft.com/office/powerpoint/2010/main" val="911052317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48050" y="2536825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jouw</a:t>
            </a:r>
          </a:p>
        </p:txBody>
      </p:sp>
    </p:spTree>
    <p:extLst>
      <p:ext uri="{BB962C8B-B14F-4D97-AF65-F5344CB8AC3E}">
        <p14:creationId xmlns:p14="http://schemas.microsoft.com/office/powerpoint/2010/main" val="1650937261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81475" y="275590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jou</a:t>
            </a:r>
          </a:p>
        </p:txBody>
      </p:sp>
    </p:spTree>
    <p:extLst>
      <p:ext uri="{BB962C8B-B14F-4D97-AF65-F5344CB8AC3E}">
        <p14:creationId xmlns:p14="http://schemas.microsoft.com/office/powerpoint/2010/main" val="3952184741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19450" y="2613025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hang</a:t>
            </a:r>
          </a:p>
        </p:txBody>
      </p:sp>
    </p:spTree>
    <p:extLst>
      <p:ext uri="{BB962C8B-B14F-4D97-AF65-F5344CB8AC3E}">
        <p14:creationId xmlns:p14="http://schemas.microsoft.com/office/powerpoint/2010/main" val="2730535977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81350" y="2441575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bang</a:t>
            </a:r>
          </a:p>
        </p:txBody>
      </p:sp>
    </p:spTree>
    <p:extLst>
      <p:ext uri="{BB962C8B-B14F-4D97-AF65-F5344CB8AC3E}">
        <p14:creationId xmlns:p14="http://schemas.microsoft.com/office/powerpoint/2010/main" val="26452817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stop</a:t>
            </a:r>
          </a:p>
        </p:txBody>
      </p:sp>
    </p:spTree>
    <p:extLst>
      <p:ext uri="{BB962C8B-B14F-4D97-AF65-F5344CB8AC3E}">
        <p14:creationId xmlns:p14="http://schemas.microsoft.com/office/powerpoint/2010/main" val="2113705188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00350" y="2898775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bank</a:t>
            </a:r>
          </a:p>
        </p:txBody>
      </p:sp>
    </p:spTree>
    <p:extLst>
      <p:ext uri="{BB962C8B-B14F-4D97-AF65-F5344CB8AC3E}">
        <p14:creationId xmlns:p14="http://schemas.microsoft.com/office/powerpoint/2010/main" val="3088453916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86150" y="2727325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bank</a:t>
            </a:r>
          </a:p>
        </p:txBody>
      </p:sp>
    </p:spTree>
    <p:extLst>
      <p:ext uri="{BB962C8B-B14F-4D97-AF65-F5344CB8AC3E}">
        <p14:creationId xmlns:p14="http://schemas.microsoft.com/office/powerpoint/2010/main" val="2927145447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71775" y="252730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blank</a:t>
            </a:r>
          </a:p>
        </p:txBody>
      </p:sp>
    </p:spTree>
    <p:extLst>
      <p:ext uri="{BB962C8B-B14F-4D97-AF65-F5344CB8AC3E}">
        <p14:creationId xmlns:p14="http://schemas.microsoft.com/office/powerpoint/2010/main" val="924358288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81350" y="262255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blink</a:t>
            </a:r>
          </a:p>
        </p:txBody>
      </p:sp>
    </p:spTree>
    <p:extLst>
      <p:ext uri="{BB962C8B-B14F-4D97-AF65-F5344CB8AC3E}">
        <p14:creationId xmlns:p14="http://schemas.microsoft.com/office/powerpoint/2010/main" val="251783295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52800" y="269875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lauw</a:t>
            </a:r>
          </a:p>
        </p:txBody>
      </p:sp>
    </p:spTree>
    <p:extLst>
      <p:ext uri="{BB962C8B-B14F-4D97-AF65-F5344CB8AC3E}">
        <p14:creationId xmlns:p14="http://schemas.microsoft.com/office/powerpoint/2010/main" val="2786309065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86050" y="243205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klauw</a:t>
            </a:r>
          </a:p>
        </p:txBody>
      </p:sp>
    </p:spTree>
    <p:extLst>
      <p:ext uri="{BB962C8B-B14F-4D97-AF65-F5344CB8AC3E}">
        <p14:creationId xmlns:p14="http://schemas.microsoft.com/office/powerpoint/2010/main" val="1246056289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28950" y="258445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klank</a:t>
            </a:r>
          </a:p>
        </p:txBody>
      </p:sp>
    </p:spTree>
    <p:extLst>
      <p:ext uri="{BB962C8B-B14F-4D97-AF65-F5344CB8AC3E}">
        <p14:creationId xmlns:p14="http://schemas.microsoft.com/office/powerpoint/2010/main" val="3576741723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48025" y="2841625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klant</a:t>
            </a:r>
          </a:p>
        </p:txBody>
      </p:sp>
    </p:spTree>
    <p:extLst>
      <p:ext uri="{BB962C8B-B14F-4D97-AF65-F5344CB8AC3E}">
        <p14:creationId xmlns:p14="http://schemas.microsoft.com/office/powerpoint/2010/main" val="229776385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9425" y="239395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plant</a:t>
            </a:r>
          </a:p>
        </p:txBody>
      </p:sp>
    </p:spTree>
    <p:extLst>
      <p:ext uri="{BB962C8B-B14F-4D97-AF65-F5344CB8AC3E}">
        <p14:creationId xmlns:p14="http://schemas.microsoft.com/office/powerpoint/2010/main" val="881876158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43250" y="269875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plant</a:t>
            </a:r>
          </a:p>
        </p:txBody>
      </p:sp>
    </p:spTree>
    <p:extLst>
      <p:ext uri="{BB962C8B-B14F-4D97-AF65-F5344CB8AC3E}">
        <p14:creationId xmlns:p14="http://schemas.microsoft.com/office/powerpoint/2010/main" val="24918445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top</a:t>
            </a:r>
          </a:p>
        </p:txBody>
      </p:sp>
    </p:spTree>
    <p:extLst>
      <p:ext uri="{BB962C8B-B14F-4D97-AF65-F5344CB8AC3E}">
        <p14:creationId xmlns:p14="http://schemas.microsoft.com/office/powerpoint/2010/main" val="623808666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52775" y="2689225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munt</a:t>
            </a:r>
          </a:p>
        </p:txBody>
      </p:sp>
    </p:spTree>
    <p:extLst>
      <p:ext uri="{BB962C8B-B14F-4D97-AF65-F5344CB8AC3E}">
        <p14:creationId xmlns:p14="http://schemas.microsoft.com/office/powerpoint/2010/main" val="2651696476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24200" y="2517775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geest</a:t>
            </a:r>
          </a:p>
        </p:txBody>
      </p:sp>
    </p:spTree>
    <p:extLst>
      <p:ext uri="{BB962C8B-B14F-4D97-AF65-F5344CB8AC3E}">
        <p14:creationId xmlns:p14="http://schemas.microsoft.com/office/powerpoint/2010/main" val="2004274599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47925" y="260350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reistas</a:t>
            </a:r>
          </a:p>
        </p:txBody>
      </p:sp>
    </p:spTree>
    <p:extLst>
      <p:ext uri="{BB962C8B-B14F-4D97-AF65-F5344CB8AC3E}">
        <p14:creationId xmlns:p14="http://schemas.microsoft.com/office/powerpoint/2010/main" val="4033897177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52700" y="239395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snoek</a:t>
            </a:r>
          </a:p>
        </p:txBody>
      </p:sp>
    </p:spTree>
    <p:extLst>
      <p:ext uri="{BB962C8B-B14F-4D97-AF65-F5344CB8AC3E}">
        <p14:creationId xmlns:p14="http://schemas.microsoft.com/office/powerpoint/2010/main" val="641858798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48000" y="2460625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broer</a:t>
            </a:r>
          </a:p>
        </p:txBody>
      </p:sp>
    </p:spTree>
    <p:extLst>
      <p:ext uri="{BB962C8B-B14F-4D97-AF65-F5344CB8AC3E}">
        <p14:creationId xmlns:p14="http://schemas.microsoft.com/office/powerpoint/2010/main" val="3616394562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57475" y="254635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meng</a:t>
            </a:r>
          </a:p>
        </p:txBody>
      </p:sp>
    </p:spTree>
    <p:extLst>
      <p:ext uri="{BB962C8B-B14F-4D97-AF65-F5344CB8AC3E}">
        <p14:creationId xmlns:p14="http://schemas.microsoft.com/office/powerpoint/2010/main" val="3476749263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71825" y="2632075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lomp</a:t>
            </a:r>
          </a:p>
        </p:txBody>
      </p:sp>
    </p:spTree>
    <p:extLst>
      <p:ext uri="{BB962C8B-B14F-4D97-AF65-F5344CB8AC3E}">
        <p14:creationId xmlns:p14="http://schemas.microsoft.com/office/powerpoint/2010/main" val="406093700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9900" y="243205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stuur</a:t>
            </a:r>
          </a:p>
        </p:txBody>
      </p:sp>
    </p:spTree>
    <p:extLst>
      <p:ext uri="{BB962C8B-B14F-4D97-AF65-F5344CB8AC3E}">
        <p14:creationId xmlns:p14="http://schemas.microsoft.com/office/powerpoint/2010/main" val="3859521715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467225" y="264160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gil</a:t>
            </a:r>
          </a:p>
        </p:txBody>
      </p:sp>
    </p:spTree>
    <p:extLst>
      <p:ext uri="{BB962C8B-B14F-4D97-AF65-F5344CB8AC3E}">
        <p14:creationId xmlns:p14="http://schemas.microsoft.com/office/powerpoint/2010/main" val="75486433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057650" y="250825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vat</a:t>
            </a:r>
          </a:p>
        </p:txBody>
      </p:sp>
    </p:spTree>
    <p:extLst>
      <p:ext uri="{BB962C8B-B14F-4D97-AF65-F5344CB8AC3E}">
        <p14:creationId xmlns:p14="http://schemas.microsoft.com/office/powerpoint/2010/main" val="15538851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tong</a:t>
            </a:r>
          </a:p>
        </p:txBody>
      </p:sp>
    </p:spTree>
    <p:extLst>
      <p:ext uri="{BB962C8B-B14F-4D97-AF65-F5344CB8AC3E}">
        <p14:creationId xmlns:p14="http://schemas.microsoft.com/office/powerpoint/2010/main" val="2216376240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28975" y="260350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kruis</a:t>
            </a:r>
          </a:p>
        </p:txBody>
      </p:sp>
    </p:spTree>
    <p:extLst>
      <p:ext uri="{BB962C8B-B14F-4D97-AF65-F5344CB8AC3E}">
        <p14:creationId xmlns:p14="http://schemas.microsoft.com/office/powerpoint/2010/main" val="3873739761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95675" y="2574925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hang</a:t>
            </a:r>
          </a:p>
        </p:txBody>
      </p:sp>
    </p:spTree>
    <p:extLst>
      <p:ext uri="{BB962C8B-B14F-4D97-AF65-F5344CB8AC3E}">
        <p14:creationId xmlns:p14="http://schemas.microsoft.com/office/powerpoint/2010/main" val="2622059187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38350" y="248920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schaar</a:t>
            </a:r>
          </a:p>
        </p:txBody>
      </p:sp>
    </p:spTree>
    <p:extLst>
      <p:ext uri="{BB962C8B-B14F-4D97-AF65-F5344CB8AC3E}">
        <p14:creationId xmlns:p14="http://schemas.microsoft.com/office/powerpoint/2010/main" val="1181811254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57450" y="262255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schaar</a:t>
            </a:r>
          </a:p>
        </p:txBody>
      </p:sp>
    </p:spTree>
    <p:extLst>
      <p:ext uri="{BB962C8B-B14F-4D97-AF65-F5344CB8AC3E}">
        <p14:creationId xmlns:p14="http://schemas.microsoft.com/office/powerpoint/2010/main" val="591948374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71775" y="233680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eigeel</a:t>
            </a:r>
          </a:p>
        </p:txBody>
      </p:sp>
    </p:spTree>
    <p:extLst>
      <p:ext uri="{BB962C8B-B14F-4D97-AF65-F5344CB8AC3E}">
        <p14:creationId xmlns:p14="http://schemas.microsoft.com/office/powerpoint/2010/main" val="3837735917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43150" y="2498725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grauw</a:t>
            </a:r>
          </a:p>
        </p:txBody>
      </p:sp>
    </p:spTree>
    <p:extLst>
      <p:ext uri="{BB962C8B-B14F-4D97-AF65-F5344CB8AC3E}">
        <p14:creationId xmlns:p14="http://schemas.microsoft.com/office/powerpoint/2010/main" val="2750258592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43125" y="2479675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scheur</a:t>
            </a:r>
          </a:p>
        </p:txBody>
      </p:sp>
    </p:spTree>
    <p:extLst>
      <p:ext uri="{BB962C8B-B14F-4D97-AF65-F5344CB8AC3E}">
        <p14:creationId xmlns:p14="http://schemas.microsoft.com/office/powerpoint/2010/main" val="3260550380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019550" y="2346325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zus</a:t>
            </a:r>
          </a:p>
        </p:txBody>
      </p:sp>
    </p:spTree>
    <p:extLst>
      <p:ext uri="{BB962C8B-B14F-4D97-AF65-F5344CB8AC3E}">
        <p14:creationId xmlns:p14="http://schemas.microsoft.com/office/powerpoint/2010/main" val="1398557441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05175" y="2346325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prijs</a:t>
            </a:r>
          </a:p>
        </p:txBody>
      </p:sp>
    </p:spTree>
    <p:extLst>
      <p:ext uri="{BB962C8B-B14F-4D97-AF65-F5344CB8AC3E}">
        <p14:creationId xmlns:p14="http://schemas.microsoft.com/office/powerpoint/2010/main" val="2706803234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71575" y="2460625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houtzaag</a:t>
            </a:r>
          </a:p>
        </p:txBody>
      </p:sp>
    </p:spTree>
    <p:extLst>
      <p:ext uri="{BB962C8B-B14F-4D97-AF65-F5344CB8AC3E}">
        <p14:creationId xmlns:p14="http://schemas.microsoft.com/office/powerpoint/2010/main" val="22110236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vraagt</a:t>
            </a:r>
          </a:p>
        </p:txBody>
      </p:sp>
    </p:spTree>
    <p:extLst>
      <p:ext uri="{BB962C8B-B14F-4D97-AF65-F5344CB8AC3E}">
        <p14:creationId xmlns:p14="http://schemas.microsoft.com/office/powerpoint/2010/main" val="3218883741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67025" y="247015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druif</a:t>
            </a:r>
          </a:p>
        </p:txBody>
      </p:sp>
    </p:spTree>
    <p:extLst>
      <p:ext uri="{BB962C8B-B14F-4D97-AF65-F5344CB8AC3E}">
        <p14:creationId xmlns:p14="http://schemas.microsoft.com/office/powerpoint/2010/main" val="3008055651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67025" y="258445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wang</a:t>
            </a:r>
          </a:p>
        </p:txBody>
      </p:sp>
    </p:spTree>
    <p:extLst>
      <p:ext uri="{BB962C8B-B14F-4D97-AF65-F5344CB8AC3E}">
        <p14:creationId xmlns:p14="http://schemas.microsoft.com/office/powerpoint/2010/main" val="14254238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95600" y="250825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wang</a:t>
            </a:r>
          </a:p>
        </p:txBody>
      </p:sp>
    </p:spTree>
    <p:extLst>
      <p:ext uri="{BB962C8B-B14F-4D97-AF65-F5344CB8AC3E}">
        <p14:creationId xmlns:p14="http://schemas.microsoft.com/office/powerpoint/2010/main" val="2526116392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33825" y="220345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reu</a:t>
            </a:r>
          </a:p>
        </p:txBody>
      </p:sp>
    </p:spTree>
    <p:extLst>
      <p:ext uri="{BB962C8B-B14F-4D97-AF65-F5344CB8AC3E}">
        <p14:creationId xmlns:p14="http://schemas.microsoft.com/office/powerpoint/2010/main" val="1604861645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3275" y="2498725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help</a:t>
            </a:r>
          </a:p>
        </p:txBody>
      </p:sp>
    </p:spTree>
    <p:extLst>
      <p:ext uri="{BB962C8B-B14F-4D97-AF65-F5344CB8AC3E}">
        <p14:creationId xmlns:p14="http://schemas.microsoft.com/office/powerpoint/2010/main" val="2681352129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86075" y="2670175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niets</a:t>
            </a:r>
          </a:p>
        </p:txBody>
      </p:sp>
    </p:spTree>
    <p:extLst>
      <p:ext uri="{BB962C8B-B14F-4D97-AF65-F5344CB8AC3E}">
        <p14:creationId xmlns:p14="http://schemas.microsoft.com/office/powerpoint/2010/main" val="6261861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95475" y="231775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oordop</a:t>
            </a:r>
          </a:p>
        </p:txBody>
      </p:sp>
    </p:spTree>
    <p:extLst>
      <p:ext uri="{BB962C8B-B14F-4D97-AF65-F5344CB8AC3E}">
        <p14:creationId xmlns:p14="http://schemas.microsoft.com/office/powerpoint/2010/main" val="347781568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43325" y="256540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zing</a:t>
            </a:r>
          </a:p>
        </p:txBody>
      </p:sp>
    </p:spTree>
    <p:extLst>
      <p:ext uri="{BB962C8B-B14F-4D97-AF65-F5344CB8AC3E}">
        <p14:creationId xmlns:p14="http://schemas.microsoft.com/office/powerpoint/2010/main" val="3689239740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381500" y="258445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eik</a:t>
            </a:r>
          </a:p>
        </p:txBody>
      </p:sp>
    </p:spTree>
    <p:extLst>
      <p:ext uri="{BB962C8B-B14F-4D97-AF65-F5344CB8AC3E}">
        <p14:creationId xmlns:p14="http://schemas.microsoft.com/office/powerpoint/2010/main" val="3516998516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09750" y="264160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schaats</a:t>
            </a:r>
          </a:p>
        </p:txBody>
      </p:sp>
    </p:spTree>
    <p:extLst>
      <p:ext uri="{BB962C8B-B14F-4D97-AF65-F5344CB8AC3E}">
        <p14:creationId xmlns:p14="http://schemas.microsoft.com/office/powerpoint/2010/main" val="1328718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draagt</a:t>
            </a:r>
          </a:p>
        </p:txBody>
      </p:sp>
    </p:spTree>
    <p:extLst>
      <p:ext uri="{BB962C8B-B14F-4D97-AF65-F5344CB8AC3E}">
        <p14:creationId xmlns:p14="http://schemas.microsoft.com/office/powerpoint/2010/main" val="778006409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52725" y="2441575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doorn</a:t>
            </a:r>
          </a:p>
        </p:txBody>
      </p:sp>
    </p:spTree>
    <p:extLst>
      <p:ext uri="{BB962C8B-B14F-4D97-AF65-F5344CB8AC3E}">
        <p14:creationId xmlns:p14="http://schemas.microsoft.com/office/powerpoint/2010/main" val="230372256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86075" y="248920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tocht</a:t>
            </a:r>
          </a:p>
        </p:txBody>
      </p:sp>
    </p:spTree>
    <p:extLst>
      <p:ext uri="{BB962C8B-B14F-4D97-AF65-F5344CB8AC3E}">
        <p14:creationId xmlns:p14="http://schemas.microsoft.com/office/powerpoint/2010/main" val="274271277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95650" y="2451100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toch</a:t>
            </a:r>
          </a:p>
        </p:txBody>
      </p:sp>
    </p:spTree>
    <p:extLst>
      <p:ext uri="{BB962C8B-B14F-4D97-AF65-F5344CB8AC3E}">
        <p14:creationId xmlns:p14="http://schemas.microsoft.com/office/powerpoint/2010/main" val="1057172995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90900" y="2593975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toch</a:t>
            </a:r>
          </a:p>
        </p:txBody>
      </p:sp>
    </p:spTree>
    <p:extLst>
      <p:ext uri="{BB962C8B-B14F-4D97-AF65-F5344CB8AC3E}">
        <p14:creationId xmlns:p14="http://schemas.microsoft.com/office/powerpoint/2010/main" val="2739069184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52800" y="2479675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/>
              <a:t>tong</a:t>
            </a:r>
          </a:p>
        </p:txBody>
      </p:sp>
    </p:spTree>
    <p:extLst>
      <p:ext uri="{BB962C8B-B14F-4D97-AF65-F5344CB8AC3E}">
        <p14:creationId xmlns:p14="http://schemas.microsoft.com/office/powerpoint/2010/main" val="1716887108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52800" y="2479675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>
                <a:cs typeface="Calibri Light"/>
              </a:rPr>
              <a:t>jong</a:t>
            </a:r>
            <a:endParaRPr lang="nl-NL" sz="19900" dirty="0"/>
          </a:p>
        </p:txBody>
      </p:sp>
    </p:spTree>
    <p:extLst>
      <p:ext uri="{BB962C8B-B14F-4D97-AF65-F5344CB8AC3E}">
        <p14:creationId xmlns:p14="http://schemas.microsoft.com/office/powerpoint/2010/main" val="1597245345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52800" y="2479675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>
                <a:cs typeface="Calibri Light"/>
              </a:rPr>
              <a:t>joch</a:t>
            </a:r>
          </a:p>
        </p:txBody>
      </p:sp>
    </p:spTree>
    <p:extLst>
      <p:ext uri="{BB962C8B-B14F-4D97-AF65-F5344CB8AC3E}">
        <p14:creationId xmlns:p14="http://schemas.microsoft.com/office/powerpoint/2010/main" val="409457836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52800" y="2479675"/>
            <a:ext cx="10515600" cy="1325563"/>
          </a:xfrm>
        </p:spPr>
        <p:txBody>
          <a:bodyPr>
            <a:noAutofit/>
          </a:bodyPr>
          <a:lstStyle/>
          <a:p>
            <a:r>
              <a:rPr lang="nl-NL" sz="19900" dirty="0">
                <a:cs typeface="Calibri Light"/>
              </a:rPr>
              <a:t>afrit</a:t>
            </a:r>
          </a:p>
        </p:txBody>
      </p:sp>
    </p:spTree>
    <p:extLst>
      <p:ext uri="{BB962C8B-B14F-4D97-AF65-F5344CB8AC3E}">
        <p14:creationId xmlns:p14="http://schemas.microsoft.com/office/powerpoint/2010/main" val="916784963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rit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555884930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richt</a:t>
            </a:r>
          </a:p>
        </p:txBody>
      </p:sp>
    </p:spTree>
    <p:extLst>
      <p:ext uri="{BB962C8B-B14F-4D97-AF65-F5344CB8AC3E}">
        <p14:creationId xmlns:p14="http://schemas.microsoft.com/office/powerpoint/2010/main" val="26348278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droogt</a:t>
            </a:r>
          </a:p>
        </p:txBody>
      </p:sp>
    </p:spTree>
    <p:extLst>
      <p:ext uri="{BB962C8B-B14F-4D97-AF65-F5344CB8AC3E}">
        <p14:creationId xmlns:p14="http://schemas.microsoft.com/office/powerpoint/2010/main" val="4277888619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recht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047998788"/>
      </p:ext>
    </p:extLst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lach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4033057638"/>
      </p:ext>
    </p:extLst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bocht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202083305"/>
      </p:ext>
    </p:extLst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vacht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653772345"/>
      </p:ext>
    </p:extLst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zacht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727748153"/>
      </p:ext>
    </p:extLst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pech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660778600"/>
      </p:ext>
    </p:extLst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wacht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051749986"/>
      </p:ext>
    </p:extLst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acht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089982160"/>
      </p:ext>
    </p:extLst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brem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196710327"/>
      </p:ext>
    </p:extLst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rem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222439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droomt</a:t>
            </a:r>
          </a:p>
        </p:txBody>
      </p:sp>
    </p:spTree>
    <p:extLst>
      <p:ext uri="{BB962C8B-B14F-4D97-AF65-F5344CB8AC3E}">
        <p14:creationId xmlns:p14="http://schemas.microsoft.com/office/powerpoint/2010/main" val="1214713021"/>
      </p:ext>
    </p:extLst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stem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908167801"/>
      </p:ext>
    </p:extLst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klem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697678713"/>
      </p:ext>
    </p:extLst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pech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932131239"/>
      </p:ext>
    </p:extLst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scherp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58654788"/>
      </p:ext>
    </p:extLst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83155" y="1409701"/>
            <a:ext cx="10380452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meiboom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134634177"/>
      </p:ext>
    </p:extLst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huifkar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315935872"/>
      </p:ext>
    </p:extLst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grauw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291363749"/>
      </p:ext>
    </p:extLst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juich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248454214"/>
      </p:ext>
    </p:extLst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juicht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249091455"/>
      </p:ext>
    </p:extLst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juist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9468479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droom</a:t>
            </a:r>
          </a:p>
        </p:txBody>
      </p:sp>
    </p:spTree>
    <p:extLst>
      <p:ext uri="{BB962C8B-B14F-4D97-AF65-F5344CB8AC3E}">
        <p14:creationId xmlns:p14="http://schemas.microsoft.com/office/powerpoint/2010/main" val="1246314038"/>
      </p:ext>
    </p:extLst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vuist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547003493"/>
      </p:ext>
    </p:extLst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vest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250186557"/>
      </p:ext>
    </p:extLst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schram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26125821"/>
      </p:ext>
    </p:extLst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schroef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675071726"/>
      </p:ext>
    </p:extLst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schrijf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936575168"/>
      </p:ext>
    </p:extLst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schrap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214183491"/>
      </p:ext>
    </p:extLst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schik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913815998"/>
      </p:ext>
    </p:extLst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schrik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006577556"/>
      </p:ext>
    </p:extLst>
  </p:cSld>
  <p:clrMapOvr>
    <a:masterClrMapping/>
  </p:clrMapOvr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schijf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073521107"/>
      </p:ext>
    </p:extLst>
  </p:cSld>
  <p:clrMapOvr>
    <a:masterClrMapping/>
  </p:clrMapOvr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schik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898337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stort</a:t>
            </a:r>
          </a:p>
        </p:txBody>
      </p:sp>
    </p:spTree>
    <p:extLst>
      <p:ext uri="{BB962C8B-B14F-4D97-AF65-F5344CB8AC3E}">
        <p14:creationId xmlns:p14="http://schemas.microsoft.com/office/powerpoint/2010/main" val="18817444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groep</a:t>
            </a:r>
          </a:p>
        </p:txBody>
      </p:sp>
    </p:spTree>
    <p:extLst>
      <p:ext uri="{BB962C8B-B14F-4D97-AF65-F5344CB8AC3E}">
        <p14:creationId xmlns:p14="http://schemas.microsoft.com/office/powerpoint/2010/main" val="174273655"/>
      </p:ext>
    </p:extLst>
  </p:cSld>
  <p:clrMapOvr>
    <a:masterClrMapping/>
  </p:clrMapOvr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prik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253486570"/>
      </p:ext>
    </p:extLst>
  </p:cSld>
  <p:clrMapOvr>
    <a:masterClrMapping/>
  </p:clrMapOvr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schouw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155216957"/>
      </p:ext>
    </p:extLst>
  </p:cSld>
  <p:clrMapOvr>
    <a:masterClrMapping/>
  </p:clrMapOvr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klei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764122743"/>
      </p:ext>
    </p:extLst>
  </p:cSld>
  <p:clrMapOvr>
    <a:masterClrMapping/>
  </p:clrMapOvr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uur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21660758"/>
      </p:ext>
    </p:extLst>
  </p:cSld>
  <p:clrMapOvr>
    <a:masterClrMapping/>
  </p:clrMapOvr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vlieg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68335888"/>
      </p:ext>
    </p:extLst>
  </p:cSld>
  <p:clrMapOvr>
    <a:masterClrMapping/>
  </p:clrMapOvr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lift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420058053"/>
      </p:ext>
    </p:extLst>
  </p:cSld>
  <p:clrMapOvr>
    <a:masterClrMapping/>
  </p:clrMapOvr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muisje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812556411"/>
      </p:ext>
    </p:extLst>
  </p:cSld>
  <p:clrMapOvr>
    <a:masterClrMapping/>
  </p:clrMapOvr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618452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boompje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4155922261"/>
      </p:ext>
    </p:extLst>
  </p:cSld>
  <p:clrMapOvr>
    <a:masterClrMapping/>
  </p:clrMapOvr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stoeltje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4142105333"/>
      </p:ext>
    </p:extLst>
  </p:cSld>
  <p:clrMapOvr>
    <a:masterClrMapping/>
  </p:clrMapOvr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parkje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1404820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groet</a:t>
            </a:r>
          </a:p>
        </p:txBody>
      </p:sp>
    </p:spTree>
    <p:extLst>
      <p:ext uri="{BB962C8B-B14F-4D97-AF65-F5344CB8AC3E}">
        <p14:creationId xmlns:p14="http://schemas.microsoft.com/office/powerpoint/2010/main" val="2735662898"/>
      </p:ext>
    </p:extLst>
  </p:cSld>
  <p:clrMapOvr>
    <a:masterClrMapping/>
  </p:clrMapOvr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doosje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549484882"/>
      </p:ext>
    </p:extLst>
  </p:cSld>
  <p:clrMapOvr>
    <a:masterClrMapping/>
  </p:clrMapOvr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katje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911017798"/>
      </p:ext>
    </p:extLst>
  </p:cSld>
  <p:clrMapOvr>
    <a:masterClrMapping/>
  </p:clrMapOvr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riempje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93106562"/>
      </p:ext>
    </p:extLst>
  </p:cSld>
  <p:clrMapOvr>
    <a:masterClrMapping/>
  </p:clrMapOvr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haartje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611593808"/>
      </p:ext>
    </p:extLst>
  </p:cSld>
  <p:clrMapOvr>
    <a:masterClrMapping/>
  </p:clrMapOvr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heertje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508019131"/>
      </p:ext>
    </p:extLst>
  </p:cSld>
  <p:clrMapOvr>
    <a:masterClrMapping/>
  </p:clrMapOvr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rijmpje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984710394"/>
      </p:ext>
    </p:extLst>
  </p:cSld>
  <p:clrMapOvr>
    <a:masterClrMapping/>
  </p:clrMapOvr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nu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831620677"/>
      </p:ext>
    </p:extLst>
  </p:cSld>
  <p:clrMapOvr>
    <a:masterClrMapping/>
  </p:clrMapOvr>
</p:sld>
</file>

<file path=ppt/slides/slide2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na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623176436"/>
      </p:ext>
    </p:extLst>
  </p:cSld>
  <p:clrMapOvr>
    <a:masterClrMapping/>
  </p:clrMapOvr>
</p:sld>
</file>

<file path=ppt/slides/slide2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la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291246033"/>
      </p:ext>
    </p:extLst>
  </p:cSld>
  <p:clrMapOvr>
    <a:masterClrMapping/>
  </p:clrMapOvr>
</p:sld>
</file>

<file path=ppt/slides/slide2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vla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6589320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roet</a:t>
            </a:r>
          </a:p>
        </p:txBody>
      </p:sp>
    </p:spTree>
    <p:extLst>
      <p:ext uri="{BB962C8B-B14F-4D97-AF65-F5344CB8AC3E}">
        <p14:creationId xmlns:p14="http://schemas.microsoft.com/office/powerpoint/2010/main" val="986061941"/>
      </p:ext>
    </p:extLst>
  </p:cSld>
  <p:clrMapOvr>
    <a:masterClrMapping/>
  </p:clrMapOvr>
</p:sld>
</file>

<file path=ppt/slides/slide2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vlo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470471349"/>
      </p:ext>
    </p:extLst>
  </p:cSld>
  <p:clrMapOvr>
    <a:masterClrMapping/>
  </p:clrMapOvr>
</p:sld>
</file>

<file path=ppt/slides/slide2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zo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736789615"/>
      </p:ext>
    </p:extLst>
  </p:cSld>
  <p:clrMapOvr>
    <a:masterClrMapping/>
  </p:clrMapOvr>
</p:sld>
</file>

<file path=ppt/slides/slide2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ja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594946261"/>
      </p:ext>
    </p:extLst>
  </p:cSld>
  <p:clrMapOvr>
    <a:masterClrMapping/>
  </p:clrMapOvr>
</p:sld>
</file>

<file path=ppt/slides/slide2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sta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4619488"/>
      </p:ext>
    </p:extLst>
  </p:cSld>
  <p:clrMapOvr>
    <a:masterClrMapping/>
  </p:clrMapOvr>
</p:sld>
</file>

<file path=ppt/slides/slide2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sla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67303982"/>
      </p:ext>
    </p:extLst>
  </p:cSld>
  <p:clrMapOvr>
    <a:masterClrMapping/>
  </p:clrMapOvr>
</p:sld>
</file>

<file path=ppt/slides/slide2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slee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701700923"/>
      </p:ext>
    </p:extLst>
  </p:cSld>
  <p:clrMapOvr>
    <a:masterClrMapping/>
  </p:clrMapOvr>
</p:sld>
</file>

<file path=ppt/slides/slide2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sleep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36544190"/>
      </p:ext>
    </p:extLst>
  </p:cSld>
  <p:clrMapOvr>
    <a:masterClrMapping/>
  </p:clrMapOvr>
</p:sld>
</file>

<file path=ppt/slides/slide2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sluip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729687774"/>
      </p:ext>
    </p:extLst>
  </p:cSld>
  <p:clrMapOvr>
    <a:masterClrMapping/>
  </p:clrMapOvr>
</p:sld>
</file>

<file path=ppt/slides/slide2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heel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129382072"/>
      </p:ext>
    </p:extLst>
  </p:cSld>
  <p:clrMapOvr>
    <a:masterClrMapping/>
  </p:clrMapOvr>
</p:sld>
</file>

<file path=ppt/slides/slide2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knap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1740846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roest</a:t>
            </a:r>
          </a:p>
        </p:txBody>
      </p:sp>
    </p:spTree>
    <p:extLst>
      <p:ext uri="{BB962C8B-B14F-4D97-AF65-F5344CB8AC3E}">
        <p14:creationId xmlns:p14="http://schemas.microsoft.com/office/powerpoint/2010/main" val="4122992174"/>
      </p:ext>
    </p:extLst>
  </p:cSld>
  <p:clrMapOvr>
    <a:masterClrMapping/>
  </p:clrMapOvr>
</p:sld>
</file>

<file path=ppt/slides/slide2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>
                <a:cs typeface="Calibri Light"/>
              </a:rPr>
              <a:t>gedaan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33651143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reist</a:t>
            </a:r>
          </a:p>
        </p:txBody>
      </p:sp>
    </p:spTree>
    <p:extLst>
      <p:ext uri="{BB962C8B-B14F-4D97-AF65-F5344CB8AC3E}">
        <p14:creationId xmlns:p14="http://schemas.microsoft.com/office/powerpoint/2010/main" val="25080042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krul</a:t>
            </a:r>
          </a:p>
        </p:txBody>
      </p:sp>
    </p:spTree>
    <p:extLst>
      <p:ext uri="{BB962C8B-B14F-4D97-AF65-F5344CB8AC3E}">
        <p14:creationId xmlns:p14="http://schemas.microsoft.com/office/powerpoint/2010/main" val="7057235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vlier</a:t>
            </a:r>
          </a:p>
        </p:txBody>
      </p:sp>
    </p:spTree>
    <p:extLst>
      <p:ext uri="{BB962C8B-B14F-4D97-AF65-F5344CB8AC3E}">
        <p14:creationId xmlns:p14="http://schemas.microsoft.com/office/powerpoint/2010/main" val="30302128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kou</a:t>
            </a:r>
          </a:p>
        </p:txBody>
      </p:sp>
    </p:spTree>
    <p:extLst>
      <p:ext uri="{BB962C8B-B14F-4D97-AF65-F5344CB8AC3E}">
        <p14:creationId xmlns:p14="http://schemas.microsoft.com/office/powerpoint/2010/main" val="4922294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pluis</a:t>
            </a:r>
          </a:p>
        </p:txBody>
      </p:sp>
    </p:spTree>
    <p:extLst>
      <p:ext uri="{BB962C8B-B14F-4D97-AF65-F5344CB8AC3E}">
        <p14:creationId xmlns:p14="http://schemas.microsoft.com/office/powerpoint/2010/main" val="14862717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leest</a:t>
            </a:r>
          </a:p>
        </p:txBody>
      </p:sp>
    </p:spTree>
    <p:extLst>
      <p:ext uri="{BB962C8B-B14F-4D97-AF65-F5344CB8AC3E}">
        <p14:creationId xmlns:p14="http://schemas.microsoft.com/office/powerpoint/2010/main" val="1406736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34064980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eiwit</a:t>
            </a:r>
          </a:p>
        </p:txBody>
      </p:sp>
    </p:spTree>
    <p:extLst>
      <p:ext uri="{BB962C8B-B14F-4D97-AF65-F5344CB8AC3E}">
        <p14:creationId xmlns:p14="http://schemas.microsoft.com/office/powerpoint/2010/main" val="7003877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fiets</a:t>
            </a:r>
          </a:p>
        </p:txBody>
      </p:sp>
    </p:spTree>
    <p:extLst>
      <p:ext uri="{BB962C8B-B14F-4D97-AF65-F5344CB8AC3E}">
        <p14:creationId xmlns:p14="http://schemas.microsoft.com/office/powerpoint/2010/main" val="6512608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jou</a:t>
            </a:r>
          </a:p>
        </p:txBody>
      </p:sp>
    </p:spTree>
    <p:extLst>
      <p:ext uri="{BB962C8B-B14F-4D97-AF65-F5344CB8AC3E}">
        <p14:creationId xmlns:p14="http://schemas.microsoft.com/office/powerpoint/2010/main" val="451848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grap</a:t>
            </a:r>
          </a:p>
        </p:txBody>
      </p:sp>
    </p:spTree>
    <p:extLst>
      <p:ext uri="{BB962C8B-B14F-4D97-AF65-F5344CB8AC3E}">
        <p14:creationId xmlns:p14="http://schemas.microsoft.com/office/powerpoint/2010/main" val="16004103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bruin</a:t>
            </a:r>
          </a:p>
        </p:txBody>
      </p:sp>
    </p:spTree>
    <p:extLst>
      <p:ext uri="{BB962C8B-B14F-4D97-AF65-F5344CB8AC3E}">
        <p14:creationId xmlns:p14="http://schemas.microsoft.com/office/powerpoint/2010/main" val="39687305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draak</a:t>
            </a:r>
          </a:p>
        </p:txBody>
      </p:sp>
    </p:spTree>
    <p:extLst>
      <p:ext uri="{BB962C8B-B14F-4D97-AF65-F5344CB8AC3E}">
        <p14:creationId xmlns:p14="http://schemas.microsoft.com/office/powerpoint/2010/main" val="28825036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zorg</a:t>
            </a:r>
          </a:p>
        </p:txBody>
      </p:sp>
    </p:spTree>
    <p:extLst>
      <p:ext uri="{BB962C8B-B14F-4D97-AF65-F5344CB8AC3E}">
        <p14:creationId xmlns:p14="http://schemas.microsoft.com/office/powerpoint/2010/main" val="312150021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druif</a:t>
            </a:r>
          </a:p>
        </p:txBody>
      </p:sp>
    </p:spTree>
    <p:extLst>
      <p:ext uri="{BB962C8B-B14F-4D97-AF65-F5344CB8AC3E}">
        <p14:creationId xmlns:p14="http://schemas.microsoft.com/office/powerpoint/2010/main" val="42110641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beurs</a:t>
            </a:r>
          </a:p>
        </p:txBody>
      </p:sp>
    </p:spTree>
    <p:extLst>
      <p:ext uri="{BB962C8B-B14F-4D97-AF65-F5344CB8AC3E}">
        <p14:creationId xmlns:p14="http://schemas.microsoft.com/office/powerpoint/2010/main" val="192487219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tulp</a:t>
            </a:r>
          </a:p>
        </p:txBody>
      </p:sp>
    </p:spTree>
    <p:extLst>
      <p:ext uri="{BB962C8B-B14F-4D97-AF65-F5344CB8AC3E}">
        <p14:creationId xmlns:p14="http://schemas.microsoft.com/office/powerpoint/2010/main" val="1849878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staart</a:t>
            </a:r>
          </a:p>
        </p:txBody>
      </p:sp>
    </p:spTree>
    <p:extLst>
      <p:ext uri="{BB962C8B-B14F-4D97-AF65-F5344CB8AC3E}">
        <p14:creationId xmlns:p14="http://schemas.microsoft.com/office/powerpoint/2010/main" val="16454234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leunt</a:t>
            </a:r>
          </a:p>
        </p:txBody>
      </p:sp>
    </p:spTree>
    <p:extLst>
      <p:ext uri="{BB962C8B-B14F-4D97-AF65-F5344CB8AC3E}">
        <p14:creationId xmlns:p14="http://schemas.microsoft.com/office/powerpoint/2010/main" val="173751154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knip</a:t>
            </a:r>
          </a:p>
        </p:txBody>
      </p:sp>
    </p:spTree>
    <p:extLst>
      <p:ext uri="{BB962C8B-B14F-4D97-AF65-F5344CB8AC3E}">
        <p14:creationId xmlns:p14="http://schemas.microsoft.com/office/powerpoint/2010/main" val="104015454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vuist</a:t>
            </a:r>
          </a:p>
        </p:txBody>
      </p:sp>
    </p:spTree>
    <p:extLst>
      <p:ext uri="{BB962C8B-B14F-4D97-AF65-F5344CB8AC3E}">
        <p14:creationId xmlns:p14="http://schemas.microsoft.com/office/powerpoint/2010/main" val="173495383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zwier</a:t>
            </a:r>
          </a:p>
        </p:txBody>
      </p:sp>
    </p:spTree>
    <p:extLst>
      <p:ext uri="{BB962C8B-B14F-4D97-AF65-F5344CB8AC3E}">
        <p14:creationId xmlns:p14="http://schemas.microsoft.com/office/powerpoint/2010/main" val="249943144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groen</a:t>
            </a:r>
          </a:p>
        </p:txBody>
      </p:sp>
    </p:spTree>
    <p:extLst>
      <p:ext uri="{BB962C8B-B14F-4D97-AF65-F5344CB8AC3E}">
        <p14:creationId xmlns:p14="http://schemas.microsoft.com/office/powerpoint/2010/main" val="422643106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jaartal</a:t>
            </a:r>
          </a:p>
        </p:txBody>
      </p:sp>
    </p:spTree>
    <p:extLst>
      <p:ext uri="{BB962C8B-B14F-4D97-AF65-F5344CB8AC3E}">
        <p14:creationId xmlns:p14="http://schemas.microsoft.com/office/powerpoint/2010/main" val="184091345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schuif</a:t>
            </a:r>
          </a:p>
        </p:txBody>
      </p:sp>
    </p:spTree>
    <p:extLst>
      <p:ext uri="{BB962C8B-B14F-4D97-AF65-F5344CB8AC3E}">
        <p14:creationId xmlns:p14="http://schemas.microsoft.com/office/powerpoint/2010/main" val="256337131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schuur</a:t>
            </a:r>
          </a:p>
        </p:txBody>
      </p:sp>
    </p:spTree>
    <p:extLst>
      <p:ext uri="{BB962C8B-B14F-4D97-AF65-F5344CB8AC3E}">
        <p14:creationId xmlns:p14="http://schemas.microsoft.com/office/powerpoint/2010/main" val="93220827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snik</a:t>
            </a:r>
          </a:p>
        </p:txBody>
      </p:sp>
    </p:spTree>
    <p:extLst>
      <p:ext uri="{BB962C8B-B14F-4D97-AF65-F5344CB8AC3E}">
        <p14:creationId xmlns:p14="http://schemas.microsoft.com/office/powerpoint/2010/main" val="286204625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veerboot</a:t>
            </a:r>
          </a:p>
        </p:txBody>
      </p:sp>
    </p:spTree>
    <p:extLst>
      <p:ext uri="{BB962C8B-B14F-4D97-AF65-F5344CB8AC3E}">
        <p14:creationId xmlns:p14="http://schemas.microsoft.com/office/powerpoint/2010/main" val="2912659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taart</a:t>
            </a:r>
          </a:p>
        </p:txBody>
      </p:sp>
    </p:spTree>
    <p:extLst>
      <p:ext uri="{BB962C8B-B14F-4D97-AF65-F5344CB8AC3E}">
        <p14:creationId xmlns:p14="http://schemas.microsoft.com/office/powerpoint/2010/main" val="259139863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zoutpot</a:t>
            </a:r>
          </a:p>
        </p:txBody>
      </p:sp>
    </p:spTree>
    <p:extLst>
      <p:ext uri="{BB962C8B-B14F-4D97-AF65-F5344CB8AC3E}">
        <p14:creationId xmlns:p14="http://schemas.microsoft.com/office/powerpoint/2010/main" val="228610493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rijwiel</a:t>
            </a:r>
          </a:p>
        </p:txBody>
      </p:sp>
    </p:spTree>
    <p:extLst>
      <p:ext uri="{BB962C8B-B14F-4D97-AF65-F5344CB8AC3E}">
        <p14:creationId xmlns:p14="http://schemas.microsoft.com/office/powerpoint/2010/main" val="284435806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snauw</a:t>
            </a:r>
          </a:p>
        </p:txBody>
      </p:sp>
    </p:spTree>
    <p:extLst>
      <p:ext uri="{BB962C8B-B14F-4D97-AF65-F5344CB8AC3E}">
        <p14:creationId xmlns:p14="http://schemas.microsoft.com/office/powerpoint/2010/main" val="127277881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sauspan</a:t>
            </a:r>
          </a:p>
        </p:txBody>
      </p:sp>
    </p:spTree>
    <p:extLst>
      <p:ext uri="{BB962C8B-B14F-4D97-AF65-F5344CB8AC3E}">
        <p14:creationId xmlns:p14="http://schemas.microsoft.com/office/powerpoint/2010/main" val="159652412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droom</a:t>
            </a:r>
          </a:p>
        </p:txBody>
      </p:sp>
    </p:spTree>
    <p:extLst>
      <p:ext uri="{BB962C8B-B14F-4D97-AF65-F5344CB8AC3E}">
        <p14:creationId xmlns:p14="http://schemas.microsoft.com/office/powerpoint/2010/main" val="230768370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hert</a:t>
            </a:r>
          </a:p>
        </p:txBody>
      </p:sp>
    </p:spTree>
    <p:extLst>
      <p:ext uri="{BB962C8B-B14F-4D97-AF65-F5344CB8AC3E}">
        <p14:creationId xmlns:p14="http://schemas.microsoft.com/office/powerpoint/2010/main" val="422317981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oud</a:t>
            </a:r>
          </a:p>
        </p:txBody>
      </p:sp>
    </p:spTree>
    <p:extLst>
      <p:ext uri="{BB962C8B-B14F-4D97-AF65-F5344CB8AC3E}">
        <p14:creationId xmlns:p14="http://schemas.microsoft.com/office/powerpoint/2010/main" val="108528615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koud</a:t>
            </a:r>
          </a:p>
        </p:txBody>
      </p:sp>
    </p:spTree>
    <p:extLst>
      <p:ext uri="{BB962C8B-B14F-4D97-AF65-F5344CB8AC3E}">
        <p14:creationId xmlns:p14="http://schemas.microsoft.com/office/powerpoint/2010/main" val="37158385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goud</a:t>
            </a:r>
          </a:p>
        </p:txBody>
      </p:sp>
    </p:spTree>
    <p:extLst>
      <p:ext uri="{BB962C8B-B14F-4D97-AF65-F5344CB8AC3E}">
        <p14:creationId xmlns:p14="http://schemas.microsoft.com/office/powerpoint/2010/main" val="210121459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goed</a:t>
            </a:r>
          </a:p>
        </p:txBody>
      </p:sp>
    </p:spTree>
    <p:extLst>
      <p:ext uri="{BB962C8B-B14F-4D97-AF65-F5344CB8AC3E}">
        <p14:creationId xmlns:p14="http://schemas.microsoft.com/office/powerpoint/2010/main" val="3079324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vaart</a:t>
            </a:r>
          </a:p>
        </p:txBody>
      </p:sp>
    </p:spTree>
    <p:extLst>
      <p:ext uri="{BB962C8B-B14F-4D97-AF65-F5344CB8AC3E}">
        <p14:creationId xmlns:p14="http://schemas.microsoft.com/office/powerpoint/2010/main" val="230824295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gloed</a:t>
            </a:r>
          </a:p>
        </p:txBody>
      </p:sp>
    </p:spTree>
    <p:extLst>
      <p:ext uri="{BB962C8B-B14F-4D97-AF65-F5344CB8AC3E}">
        <p14:creationId xmlns:p14="http://schemas.microsoft.com/office/powerpoint/2010/main" val="97992489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bob</a:t>
            </a:r>
          </a:p>
        </p:txBody>
      </p:sp>
    </p:spTree>
    <p:extLst>
      <p:ext uri="{BB962C8B-B14F-4D97-AF65-F5344CB8AC3E}">
        <p14:creationId xmlns:p14="http://schemas.microsoft.com/office/powerpoint/2010/main" val="187762290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rob</a:t>
            </a:r>
          </a:p>
        </p:txBody>
      </p:sp>
    </p:spTree>
    <p:extLst>
      <p:ext uri="{BB962C8B-B14F-4D97-AF65-F5344CB8AC3E}">
        <p14:creationId xmlns:p14="http://schemas.microsoft.com/office/powerpoint/2010/main" val="7562109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rib</a:t>
            </a:r>
          </a:p>
        </p:txBody>
      </p:sp>
    </p:spTree>
    <p:extLst>
      <p:ext uri="{BB962C8B-B14F-4D97-AF65-F5344CB8AC3E}">
        <p14:creationId xmlns:p14="http://schemas.microsoft.com/office/powerpoint/2010/main" val="196384729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krib</a:t>
            </a:r>
          </a:p>
        </p:txBody>
      </p:sp>
    </p:spTree>
    <p:extLst>
      <p:ext uri="{BB962C8B-B14F-4D97-AF65-F5344CB8AC3E}">
        <p14:creationId xmlns:p14="http://schemas.microsoft.com/office/powerpoint/2010/main" val="365733217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krab</a:t>
            </a:r>
          </a:p>
        </p:txBody>
      </p:sp>
    </p:spTree>
    <p:extLst>
      <p:ext uri="{BB962C8B-B14F-4D97-AF65-F5344CB8AC3E}">
        <p14:creationId xmlns:p14="http://schemas.microsoft.com/office/powerpoint/2010/main" val="405849032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web</a:t>
            </a:r>
          </a:p>
        </p:txBody>
      </p:sp>
    </p:spTree>
    <p:extLst>
      <p:ext uri="{BB962C8B-B14F-4D97-AF65-F5344CB8AC3E}">
        <p14:creationId xmlns:p14="http://schemas.microsoft.com/office/powerpoint/2010/main" val="71818322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eb</a:t>
            </a:r>
          </a:p>
        </p:txBody>
      </p:sp>
    </p:spTree>
    <p:extLst>
      <p:ext uri="{BB962C8B-B14F-4D97-AF65-F5344CB8AC3E}">
        <p14:creationId xmlns:p14="http://schemas.microsoft.com/office/powerpoint/2010/main" val="388567308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en</a:t>
            </a:r>
          </a:p>
        </p:txBody>
      </p:sp>
    </p:spTree>
    <p:extLst>
      <p:ext uri="{BB962C8B-B14F-4D97-AF65-F5344CB8AC3E}">
        <p14:creationId xmlns:p14="http://schemas.microsoft.com/office/powerpoint/2010/main" val="74030139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eng</a:t>
            </a:r>
          </a:p>
        </p:txBody>
      </p:sp>
    </p:spTree>
    <p:extLst>
      <p:ext uri="{BB962C8B-B14F-4D97-AF65-F5344CB8AC3E}">
        <p14:creationId xmlns:p14="http://schemas.microsoft.com/office/powerpoint/2010/main" val="3354994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schijn</a:t>
            </a:r>
          </a:p>
        </p:txBody>
      </p:sp>
    </p:spTree>
    <p:extLst>
      <p:ext uri="{BB962C8B-B14F-4D97-AF65-F5344CB8AC3E}">
        <p14:creationId xmlns:p14="http://schemas.microsoft.com/office/powerpoint/2010/main" val="340491912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meng</a:t>
            </a:r>
          </a:p>
        </p:txBody>
      </p:sp>
    </p:spTree>
    <p:extLst>
      <p:ext uri="{BB962C8B-B14F-4D97-AF65-F5344CB8AC3E}">
        <p14:creationId xmlns:p14="http://schemas.microsoft.com/office/powerpoint/2010/main" val="293615374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brons</a:t>
            </a:r>
          </a:p>
        </p:txBody>
      </p:sp>
    </p:spTree>
    <p:extLst>
      <p:ext uri="{BB962C8B-B14F-4D97-AF65-F5344CB8AC3E}">
        <p14:creationId xmlns:p14="http://schemas.microsoft.com/office/powerpoint/2010/main" val="257569029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bron</a:t>
            </a:r>
          </a:p>
        </p:txBody>
      </p:sp>
    </p:spTree>
    <p:extLst>
      <p:ext uri="{BB962C8B-B14F-4D97-AF65-F5344CB8AC3E}">
        <p14:creationId xmlns:p14="http://schemas.microsoft.com/office/powerpoint/2010/main" val="4295525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 err="1"/>
              <a:t>ron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07817367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rob</a:t>
            </a:r>
          </a:p>
        </p:txBody>
      </p:sp>
    </p:spTree>
    <p:extLst>
      <p:ext uri="{BB962C8B-B14F-4D97-AF65-F5344CB8AC3E}">
        <p14:creationId xmlns:p14="http://schemas.microsoft.com/office/powerpoint/2010/main" val="21773291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bob</a:t>
            </a:r>
          </a:p>
        </p:txBody>
      </p:sp>
    </p:spTree>
    <p:extLst>
      <p:ext uri="{BB962C8B-B14F-4D97-AF65-F5344CB8AC3E}">
        <p14:creationId xmlns:p14="http://schemas.microsoft.com/office/powerpoint/2010/main" val="301558779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steen</a:t>
            </a:r>
          </a:p>
        </p:txBody>
      </p:sp>
    </p:spTree>
    <p:extLst>
      <p:ext uri="{BB962C8B-B14F-4D97-AF65-F5344CB8AC3E}">
        <p14:creationId xmlns:p14="http://schemas.microsoft.com/office/powerpoint/2010/main" val="2965226474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teen</a:t>
            </a:r>
          </a:p>
        </p:txBody>
      </p:sp>
    </p:spTree>
    <p:extLst>
      <p:ext uri="{BB962C8B-B14F-4D97-AF65-F5344CB8AC3E}">
        <p14:creationId xmlns:p14="http://schemas.microsoft.com/office/powerpoint/2010/main" val="418758808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een</a:t>
            </a:r>
          </a:p>
        </p:txBody>
      </p:sp>
    </p:spTree>
    <p:extLst>
      <p:ext uri="{BB962C8B-B14F-4D97-AF65-F5344CB8AC3E}">
        <p14:creationId xmlns:p14="http://schemas.microsoft.com/office/powerpoint/2010/main" val="49495242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eend</a:t>
            </a:r>
          </a:p>
        </p:txBody>
      </p:sp>
    </p:spTree>
    <p:extLst>
      <p:ext uri="{BB962C8B-B14F-4D97-AF65-F5344CB8AC3E}">
        <p14:creationId xmlns:p14="http://schemas.microsoft.com/office/powerpoint/2010/main" val="4165733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 err="1"/>
              <a:t>stijn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185649223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eind</a:t>
            </a:r>
          </a:p>
        </p:txBody>
      </p:sp>
    </p:spTree>
    <p:extLst>
      <p:ext uri="{BB962C8B-B14F-4D97-AF65-F5344CB8AC3E}">
        <p14:creationId xmlns:p14="http://schemas.microsoft.com/office/powerpoint/2010/main" val="218492394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hak</a:t>
            </a:r>
          </a:p>
        </p:txBody>
      </p:sp>
    </p:spTree>
    <p:extLst>
      <p:ext uri="{BB962C8B-B14F-4D97-AF65-F5344CB8AC3E}">
        <p14:creationId xmlns:p14="http://schemas.microsoft.com/office/powerpoint/2010/main" val="218397813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hakhout</a:t>
            </a:r>
          </a:p>
        </p:txBody>
      </p:sp>
    </p:spTree>
    <p:extLst>
      <p:ext uri="{BB962C8B-B14F-4D97-AF65-F5344CB8AC3E}">
        <p14:creationId xmlns:p14="http://schemas.microsoft.com/office/powerpoint/2010/main" val="2766293810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hout</a:t>
            </a:r>
          </a:p>
        </p:txBody>
      </p:sp>
    </p:spTree>
    <p:extLst>
      <p:ext uri="{BB962C8B-B14F-4D97-AF65-F5344CB8AC3E}">
        <p14:creationId xmlns:p14="http://schemas.microsoft.com/office/powerpoint/2010/main" val="175104341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wout</a:t>
            </a:r>
          </a:p>
        </p:txBody>
      </p:sp>
    </p:spTree>
    <p:extLst>
      <p:ext uri="{BB962C8B-B14F-4D97-AF65-F5344CB8AC3E}">
        <p14:creationId xmlns:p14="http://schemas.microsoft.com/office/powerpoint/2010/main" val="730879963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woud</a:t>
            </a:r>
          </a:p>
        </p:txBody>
      </p:sp>
    </p:spTree>
    <p:extLst>
      <p:ext uri="{BB962C8B-B14F-4D97-AF65-F5344CB8AC3E}">
        <p14:creationId xmlns:p14="http://schemas.microsoft.com/office/powerpoint/2010/main" val="142180560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vonk</a:t>
            </a:r>
          </a:p>
        </p:txBody>
      </p:sp>
    </p:spTree>
    <p:extLst>
      <p:ext uri="{BB962C8B-B14F-4D97-AF65-F5344CB8AC3E}">
        <p14:creationId xmlns:p14="http://schemas.microsoft.com/office/powerpoint/2010/main" val="1593559569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vink</a:t>
            </a:r>
          </a:p>
        </p:txBody>
      </p:sp>
    </p:spTree>
    <p:extLst>
      <p:ext uri="{BB962C8B-B14F-4D97-AF65-F5344CB8AC3E}">
        <p14:creationId xmlns:p14="http://schemas.microsoft.com/office/powerpoint/2010/main" val="346460701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zink</a:t>
            </a:r>
          </a:p>
        </p:txBody>
      </p:sp>
    </p:spTree>
    <p:extLst>
      <p:ext uri="{BB962C8B-B14F-4D97-AF65-F5344CB8AC3E}">
        <p14:creationId xmlns:p14="http://schemas.microsoft.com/office/powerpoint/2010/main" val="3691301450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link</a:t>
            </a:r>
          </a:p>
        </p:txBody>
      </p:sp>
    </p:spTree>
    <p:extLst>
      <p:ext uri="{BB962C8B-B14F-4D97-AF65-F5344CB8AC3E}">
        <p14:creationId xmlns:p14="http://schemas.microsoft.com/office/powerpoint/2010/main" val="808216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4475" y="1409701"/>
            <a:ext cx="9144000" cy="2619374"/>
          </a:xfrm>
        </p:spPr>
        <p:txBody>
          <a:bodyPr>
            <a:noAutofit/>
          </a:bodyPr>
          <a:lstStyle/>
          <a:p>
            <a:r>
              <a:rPr lang="nl-NL" sz="19900" b="1" dirty="0" err="1"/>
              <a:t>stan</a:t>
            </a:r>
            <a:endParaRPr lang="nl-NL" sz="19900" b="1" dirty="0"/>
          </a:p>
        </p:txBody>
      </p:sp>
    </p:spTree>
    <p:extLst>
      <p:ext uri="{BB962C8B-B14F-4D97-AF65-F5344CB8AC3E}">
        <p14:creationId xmlns:p14="http://schemas.microsoft.com/office/powerpoint/2010/main" val="2913412937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flink</a:t>
            </a:r>
          </a:p>
        </p:txBody>
      </p:sp>
    </p:spTree>
    <p:extLst>
      <p:ext uri="{BB962C8B-B14F-4D97-AF65-F5344CB8AC3E}">
        <p14:creationId xmlns:p14="http://schemas.microsoft.com/office/powerpoint/2010/main" val="3498810102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afdak</a:t>
            </a:r>
          </a:p>
        </p:txBody>
      </p:sp>
    </p:spTree>
    <p:extLst>
      <p:ext uri="{BB962C8B-B14F-4D97-AF65-F5344CB8AC3E}">
        <p14:creationId xmlns:p14="http://schemas.microsoft.com/office/powerpoint/2010/main" val="2648004629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dak</a:t>
            </a:r>
          </a:p>
        </p:txBody>
      </p:sp>
    </p:spTree>
    <p:extLst>
      <p:ext uri="{BB962C8B-B14F-4D97-AF65-F5344CB8AC3E}">
        <p14:creationId xmlns:p14="http://schemas.microsoft.com/office/powerpoint/2010/main" val="3591267706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dank</a:t>
            </a:r>
          </a:p>
        </p:txBody>
      </p:sp>
    </p:spTree>
    <p:extLst>
      <p:ext uri="{BB962C8B-B14F-4D97-AF65-F5344CB8AC3E}">
        <p14:creationId xmlns:p14="http://schemas.microsoft.com/office/powerpoint/2010/main" val="403525770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bank</a:t>
            </a:r>
          </a:p>
        </p:txBody>
      </p:sp>
    </p:spTree>
    <p:extLst>
      <p:ext uri="{BB962C8B-B14F-4D97-AF65-F5344CB8AC3E}">
        <p14:creationId xmlns:p14="http://schemas.microsoft.com/office/powerpoint/2010/main" val="43685510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bang</a:t>
            </a:r>
          </a:p>
        </p:txBody>
      </p:sp>
    </p:spTree>
    <p:extLst>
      <p:ext uri="{BB962C8B-B14F-4D97-AF65-F5344CB8AC3E}">
        <p14:creationId xmlns:p14="http://schemas.microsoft.com/office/powerpoint/2010/main" val="2923099766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lauw</a:t>
            </a:r>
          </a:p>
        </p:txBody>
      </p:sp>
    </p:spTree>
    <p:extLst>
      <p:ext uri="{BB962C8B-B14F-4D97-AF65-F5344CB8AC3E}">
        <p14:creationId xmlns:p14="http://schemas.microsoft.com/office/powerpoint/2010/main" val="688322987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klauw</a:t>
            </a:r>
          </a:p>
        </p:txBody>
      </p:sp>
    </p:spTree>
    <p:extLst>
      <p:ext uri="{BB962C8B-B14F-4D97-AF65-F5344CB8AC3E}">
        <p14:creationId xmlns:p14="http://schemas.microsoft.com/office/powerpoint/2010/main" val="677349076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klank</a:t>
            </a:r>
          </a:p>
        </p:txBody>
      </p:sp>
    </p:spTree>
    <p:extLst>
      <p:ext uri="{BB962C8B-B14F-4D97-AF65-F5344CB8AC3E}">
        <p14:creationId xmlns:p14="http://schemas.microsoft.com/office/powerpoint/2010/main" val="586118971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4425" y="1409701"/>
            <a:ext cx="9544050" cy="2619374"/>
          </a:xfrm>
        </p:spPr>
        <p:txBody>
          <a:bodyPr>
            <a:noAutofit/>
          </a:bodyPr>
          <a:lstStyle/>
          <a:p>
            <a:r>
              <a:rPr lang="nl-NL" sz="19900" b="1" dirty="0"/>
              <a:t>klant</a:t>
            </a:r>
          </a:p>
        </p:txBody>
      </p:sp>
    </p:spTree>
    <p:extLst>
      <p:ext uri="{BB962C8B-B14F-4D97-AF65-F5344CB8AC3E}">
        <p14:creationId xmlns:p14="http://schemas.microsoft.com/office/powerpoint/2010/main" val="416776978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07AA013CA42843B87F773C6BD3B482" ma:contentTypeVersion="12" ma:contentTypeDescription="Een nieuw document maken." ma:contentTypeScope="" ma:versionID="8ed388bb6fe47e0c01ed3127e4d6ab46">
  <xsd:schema xmlns:xsd="http://www.w3.org/2001/XMLSchema" xmlns:xs="http://www.w3.org/2001/XMLSchema" xmlns:p="http://schemas.microsoft.com/office/2006/metadata/properties" xmlns:ns3="3387ce9e-44b5-4d98-85cd-25be150f8a82" xmlns:ns4="4870d087-225a-4d9c-b2cd-91476f98dc1c" targetNamespace="http://schemas.microsoft.com/office/2006/metadata/properties" ma:root="true" ma:fieldsID="a76a5352c5b8a555e15e99fb517ff076" ns3:_="" ns4:_="">
    <xsd:import namespace="3387ce9e-44b5-4d98-85cd-25be150f8a82"/>
    <xsd:import namespace="4870d087-225a-4d9c-b2cd-91476f98dc1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87ce9e-44b5-4d98-85cd-25be150f8a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0d087-225a-4d9c-b2cd-91476f98dc1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Hint-hash delen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3957406-E00B-4273-B7F3-1DEE32058A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387ce9e-44b5-4d98-85cd-25be150f8a82"/>
    <ds:schemaRef ds:uri="4870d087-225a-4d9c-b2cd-91476f98dc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E85C7D2-4D89-4D5A-809E-431728C1BA5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E70A0A0-DB58-4180-A4D9-2184B04F2992}">
  <ds:schemaRefs>
    <ds:schemaRef ds:uri="http://schemas.microsoft.com/office/2006/metadata/properties"/>
    <ds:schemaRef ds:uri="http://purl.org/dc/elements/1.1/"/>
    <ds:schemaRef ds:uri="4870d087-225a-4d9c-b2cd-91476f98dc1c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3387ce9e-44b5-4d98-85cd-25be150f8a82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167</Words>
  <Application>Microsoft Office PowerPoint</Application>
  <PresentationFormat>Breedbeeld</PresentationFormat>
  <Paragraphs>165</Paragraphs>
  <Slides>230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230</vt:i4>
      </vt:variant>
    </vt:vector>
  </HeadingPairs>
  <TitlesOfParts>
    <vt:vector size="231" baseType="lpstr">
      <vt:lpstr>Kantoorthema</vt:lpstr>
      <vt:lpstr>Kern 8</vt:lpstr>
      <vt:lpstr>stort</vt:lpstr>
      <vt:lpstr>start</vt:lpstr>
      <vt:lpstr>staart</vt:lpstr>
      <vt:lpstr>taart</vt:lpstr>
      <vt:lpstr>vaart</vt:lpstr>
      <vt:lpstr>schijn</vt:lpstr>
      <vt:lpstr>stijn</vt:lpstr>
      <vt:lpstr>stan</vt:lpstr>
      <vt:lpstr>stang</vt:lpstr>
      <vt:lpstr>schop</vt:lpstr>
      <vt:lpstr>stop</vt:lpstr>
      <vt:lpstr>top</vt:lpstr>
      <vt:lpstr>tong</vt:lpstr>
      <vt:lpstr>vraagt</vt:lpstr>
      <vt:lpstr>draagt</vt:lpstr>
      <vt:lpstr>droogt</vt:lpstr>
      <vt:lpstr>droomt</vt:lpstr>
      <vt:lpstr>droom</vt:lpstr>
      <vt:lpstr>groep</vt:lpstr>
      <vt:lpstr>groet</vt:lpstr>
      <vt:lpstr>roet</vt:lpstr>
      <vt:lpstr>roest</vt:lpstr>
      <vt:lpstr>reist</vt:lpstr>
      <vt:lpstr>krul</vt:lpstr>
      <vt:lpstr>vlier</vt:lpstr>
      <vt:lpstr>kou</vt:lpstr>
      <vt:lpstr>pluis</vt:lpstr>
      <vt:lpstr>leest</vt:lpstr>
      <vt:lpstr>eiwit</vt:lpstr>
      <vt:lpstr>fiets</vt:lpstr>
      <vt:lpstr>jou</vt:lpstr>
      <vt:lpstr>grap</vt:lpstr>
      <vt:lpstr>bruin</vt:lpstr>
      <vt:lpstr>draak</vt:lpstr>
      <vt:lpstr>zorg</vt:lpstr>
      <vt:lpstr>druif</vt:lpstr>
      <vt:lpstr>beurs</vt:lpstr>
      <vt:lpstr>tulp</vt:lpstr>
      <vt:lpstr>leunt</vt:lpstr>
      <vt:lpstr>knip</vt:lpstr>
      <vt:lpstr>vuist</vt:lpstr>
      <vt:lpstr>zwier</vt:lpstr>
      <vt:lpstr>groen</vt:lpstr>
      <vt:lpstr>jaartal</vt:lpstr>
      <vt:lpstr>schuif</vt:lpstr>
      <vt:lpstr>schuur</vt:lpstr>
      <vt:lpstr>snik</vt:lpstr>
      <vt:lpstr>veerboot</vt:lpstr>
      <vt:lpstr>zoutpot</vt:lpstr>
      <vt:lpstr>rijwiel</vt:lpstr>
      <vt:lpstr>snauw</vt:lpstr>
      <vt:lpstr>sauspan</vt:lpstr>
      <vt:lpstr>droom</vt:lpstr>
      <vt:lpstr>hert</vt:lpstr>
      <vt:lpstr>oud</vt:lpstr>
      <vt:lpstr>koud</vt:lpstr>
      <vt:lpstr>goud</vt:lpstr>
      <vt:lpstr>goed</vt:lpstr>
      <vt:lpstr>gloed</vt:lpstr>
      <vt:lpstr>bob</vt:lpstr>
      <vt:lpstr>rob</vt:lpstr>
      <vt:lpstr>rib</vt:lpstr>
      <vt:lpstr>krib</vt:lpstr>
      <vt:lpstr>krab</vt:lpstr>
      <vt:lpstr>web</vt:lpstr>
      <vt:lpstr>eb</vt:lpstr>
      <vt:lpstr>en</vt:lpstr>
      <vt:lpstr>eng</vt:lpstr>
      <vt:lpstr>meng</vt:lpstr>
      <vt:lpstr>brons</vt:lpstr>
      <vt:lpstr>bron</vt:lpstr>
      <vt:lpstr>ron</vt:lpstr>
      <vt:lpstr>rob</vt:lpstr>
      <vt:lpstr>bob</vt:lpstr>
      <vt:lpstr>steen</vt:lpstr>
      <vt:lpstr>teen</vt:lpstr>
      <vt:lpstr>een</vt:lpstr>
      <vt:lpstr>eend</vt:lpstr>
      <vt:lpstr>eind</vt:lpstr>
      <vt:lpstr>hak</vt:lpstr>
      <vt:lpstr>hakhout</vt:lpstr>
      <vt:lpstr>hout</vt:lpstr>
      <vt:lpstr>wout</vt:lpstr>
      <vt:lpstr>woud</vt:lpstr>
      <vt:lpstr>vonk</vt:lpstr>
      <vt:lpstr>vink</vt:lpstr>
      <vt:lpstr>zink</vt:lpstr>
      <vt:lpstr>link</vt:lpstr>
      <vt:lpstr>flink</vt:lpstr>
      <vt:lpstr>afdak</vt:lpstr>
      <vt:lpstr>dak</vt:lpstr>
      <vt:lpstr>dank</vt:lpstr>
      <vt:lpstr>bank</vt:lpstr>
      <vt:lpstr>bang</vt:lpstr>
      <vt:lpstr>lauw</vt:lpstr>
      <vt:lpstr>klauw</vt:lpstr>
      <vt:lpstr>klank</vt:lpstr>
      <vt:lpstr>klant</vt:lpstr>
      <vt:lpstr>plant</vt:lpstr>
      <vt:lpstr>plant</vt:lpstr>
      <vt:lpstr>scheurt</vt:lpstr>
      <vt:lpstr>scheur</vt:lpstr>
      <vt:lpstr>kleur</vt:lpstr>
      <vt:lpstr>fleur</vt:lpstr>
      <vt:lpstr>floor</vt:lpstr>
      <vt:lpstr>PowerPoint-presentatie</vt:lpstr>
      <vt:lpstr>wen</vt:lpstr>
      <vt:lpstr>web</vt:lpstr>
      <vt:lpstr>PowerPoint-presentatie</vt:lpstr>
      <vt:lpstr>wenk</vt:lpstr>
      <vt:lpstr>denk</vt:lpstr>
      <vt:lpstr>schouw</vt:lpstr>
      <vt:lpstr>vrouw</vt:lpstr>
      <vt:lpstr>rouw</vt:lpstr>
      <vt:lpstr>jouw</vt:lpstr>
      <vt:lpstr>jou</vt:lpstr>
      <vt:lpstr>hang</vt:lpstr>
      <vt:lpstr>bang</vt:lpstr>
      <vt:lpstr>bank</vt:lpstr>
      <vt:lpstr>bank</vt:lpstr>
      <vt:lpstr>blank</vt:lpstr>
      <vt:lpstr>blink</vt:lpstr>
      <vt:lpstr>lauw</vt:lpstr>
      <vt:lpstr>klauw</vt:lpstr>
      <vt:lpstr>klank</vt:lpstr>
      <vt:lpstr>klant</vt:lpstr>
      <vt:lpstr>plant</vt:lpstr>
      <vt:lpstr>plant</vt:lpstr>
      <vt:lpstr>munt</vt:lpstr>
      <vt:lpstr>geest</vt:lpstr>
      <vt:lpstr>reistas</vt:lpstr>
      <vt:lpstr>snoek</vt:lpstr>
      <vt:lpstr>broer</vt:lpstr>
      <vt:lpstr>meng</vt:lpstr>
      <vt:lpstr>lomp</vt:lpstr>
      <vt:lpstr>stuur</vt:lpstr>
      <vt:lpstr>gil</vt:lpstr>
      <vt:lpstr>vat</vt:lpstr>
      <vt:lpstr>kruis</vt:lpstr>
      <vt:lpstr>hang</vt:lpstr>
      <vt:lpstr>schaar</vt:lpstr>
      <vt:lpstr>schaar</vt:lpstr>
      <vt:lpstr>eigeel</vt:lpstr>
      <vt:lpstr>grauw</vt:lpstr>
      <vt:lpstr>scheur</vt:lpstr>
      <vt:lpstr>zus</vt:lpstr>
      <vt:lpstr>prijs</vt:lpstr>
      <vt:lpstr>houtzaag</vt:lpstr>
      <vt:lpstr>druif</vt:lpstr>
      <vt:lpstr>wang</vt:lpstr>
      <vt:lpstr>wang</vt:lpstr>
      <vt:lpstr>reu</vt:lpstr>
      <vt:lpstr>help</vt:lpstr>
      <vt:lpstr>niets</vt:lpstr>
      <vt:lpstr>oordop</vt:lpstr>
      <vt:lpstr>zing</vt:lpstr>
      <vt:lpstr>eik</vt:lpstr>
      <vt:lpstr>schaats</vt:lpstr>
      <vt:lpstr>doorn</vt:lpstr>
      <vt:lpstr>tocht</vt:lpstr>
      <vt:lpstr>toch</vt:lpstr>
      <vt:lpstr>toch</vt:lpstr>
      <vt:lpstr>tong</vt:lpstr>
      <vt:lpstr>jong</vt:lpstr>
      <vt:lpstr>joch</vt:lpstr>
      <vt:lpstr>afrit</vt:lpstr>
      <vt:lpstr>rit</vt:lpstr>
      <vt:lpstr>richt</vt:lpstr>
      <vt:lpstr>recht</vt:lpstr>
      <vt:lpstr>lach</vt:lpstr>
      <vt:lpstr>bocht</vt:lpstr>
      <vt:lpstr>vacht</vt:lpstr>
      <vt:lpstr>zacht</vt:lpstr>
      <vt:lpstr>pech</vt:lpstr>
      <vt:lpstr>wacht</vt:lpstr>
      <vt:lpstr>acht</vt:lpstr>
      <vt:lpstr>brem</vt:lpstr>
      <vt:lpstr>rem</vt:lpstr>
      <vt:lpstr>stem</vt:lpstr>
      <vt:lpstr>klem</vt:lpstr>
      <vt:lpstr>pech</vt:lpstr>
      <vt:lpstr>scherp</vt:lpstr>
      <vt:lpstr>meiboom</vt:lpstr>
      <vt:lpstr>huifkar</vt:lpstr>
      <vt:lpstr>grauw</vt:lpstr>
      <vt:lpstr>juich</vt:lpstr>
      <vt:lpstr>juicht</vt:lpstr>
      <vt:lpstr>juist</vt:lpstr>
      <vt:lpstr>vuist</vt:lpstr>
      <vt:lpstr>vest</vt:lpstr>
      <vt:lpstr>schram</vt:lpstr>
      <vt:lpstr>schroef</vt:lpstr>
      <vt:lpstr>schrijf</vt:lpstr>
      <vt:lpstr>schrap</vt:lpstr>
      <vt:lpstr>schik</vt:lpstr>
      <vt:lpstr>schrik</vt:lpstr>
      <vt:lpstr>schijf</vt:lpstr>
      <vt:lpstr>schik</vt:lpstr>
      <vt:lpstr>prik</vt:lpstr>
      <vt:lpstr>schouw</vt:lpstr>
      <vt:lpstr>klei</vt:lpstr>
      <vt:lpstr>uur</vt:lpstr>
      <vt:lpstr>vlieg</vt:lpstr>
      <vt:lpstr>lift</vt:lpstr>
      <vt:lpstr>muisje</vt:lpstr>
      <vt:lpstr>boompje</vt:lpstr>
      <vt:lpstr>stoeltje</vt:lpstr>
      <vt:lpstr>parkje</vt:lpstr>
      <vt:lpstr>doosje</vt:lpstr>
      <vt:lpstr>katje</vt:lpstr>
      <vt:lpstr>riempje</vt:lpstr>
      <vt:lpstr>haartje</vt:lpstr>
      <vt:lpstr>heertje</vt:lpstr>
      <vt:lpstr>rijmpje</vt:lpstr>
      <vt:lpstr>nu</vt:lpstr>
      <vt:lpstr>na</vt:lpstr>
      <vt:lpstr>la</vt:lpstr>
      <vt:lpstr>vla</vt:lpstr>
      <vt:lpstr>vlo</vt:lpstr>
      <vt:lpstr>zo</vt:lpstr>
      <vt:lpstr>ja</vt:lpstr>
      <vt:lpstr>sta</vt:lpstr>
      <vt:lpstr>sla</vt:lpstr>
      <vt:lpstr>slee</vt:lpstr>
      <vt:lpstr>sleep</vt:lpstr>
      <vt:lpstr>sluip</vt:lpstr>
      <vt:lpstr>heel</vt:lpstr>
      <vt:lpstr>knap</vt:lpstr>
      <vt:lpstr>gedaan</vt:lpstr>
    </vt:vector>
  </TitlesOfParts>
  <Company>Systeembeheer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Kern 8</dc:title>
  <dc:creator>Marije Prudon</dc:creator>
  <cp:lastModifiedBy>Marije Prudon</cp:lastModifiedBy>
  <cp:revision>148</cp:revision>
  <dcterms:created xsi:type="dcterms:W3CDTF">2021-05-18T13:00:42Z</dcterms:created>
  <dcterms:modified xsi:type="dcterms:W3CDTF">2021-05-18T19:09:14Z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0x0101004607AA013CA42843B87F773C6BD3B482</vt:lpwstr>
  </property>
</Properties>
</file>