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9" r:id="rId67"/>
    <p:sldId id="336" r:id="rId68"/>
    <p:sldId id="338" r:id="rId69"/>
    <p:sldId id="337" r:id="rId70"/>
    <p:sldId id="340" r:id="rId71"/>
    <p:sldId id="341" r:id="rId72"/>
    <p:sldId id="342" r:id="rId73"/>
    <p:sldId id="343" r:id="rId74"/>
    <p:sldId id="344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352" r:id="rId83"/>
    <p:sldId id="353" r:id="rId84"/>
    <p:sldId id="354" r:id="rId85"/>
    <p:sldId id="355" r:id="rId86"/>
    <p:sldId id="356" r:id="rId87"/>
    <p:sldId id="357" r:id="rId88"/>
    <p:sldId id="358" r:id="rId89"/>
    <p:sldId id="359" r:id="rId90"/>
    <p:sldId id="364" r:id="rId91"/>
    <p:sldId id="363" r:id="rId92"/>
    <p:sldId id="362" r:id="rId93"/>
    <p:sldId id="361" r:id="rId94"/>
    <p:sldId id="360" r:id="rId95"/>
    <p:sldId id="368" r:id="rId96"/>
    <p:sldId id="367" r:id="rId97"/>
    <p:sldId id="366" r:id="rId98"/>
    <p:sldId id="365" r:id="rId99"/>
    <p:sldId id="369" r:id="rId100"/>
    <p:sldId id="370" r:id="rId101"/>
    <p:sldId id="371" r:id="rId102"/>
    <p:sldId id="372" r:id="rId103"/>
    <p:sldId id="373" r:id="rId104"/>
    <p:sldId id="374" r:id="rId105"/>
    <p:sldId id="375" r:id="rId106"/>
    <p:sldId id="376" r:id="rId107"/>
    <p:sldId id="377" r:id="rId108"/>
    <p:sldId id="378" r:id="rId109"/>
    <p:sldId id="379" r:id="rId110"/>
    <p:sldId id="381" r:id="rId111"/>
    <p:sldId id="382" r:id="rId112"/>
    <p:sldId id="383" r:id="rId113"/>
    <p:sldId id="384" r:id="rId114"/>
    <p:sldId id="386" r:id="rId115"/>
    <p:sldId id="385" r:id="rId116"/>
    <p:sldId id="387" r:id="rId117"/>
    <p:sldId id="388" r:id="rId118"/>
    <p:sldId id="389" r:id="rId119"/>
    <p:sldId id="390" r:id="rId120"/>
    <p:sldId id="391" r:id="rId121"/>
    <p:sldId id="392" r:id="rId122"/>
    <p:sldId id="393" r:id="rId123"/>
    <p:sldId id="394" r:id="rId124"/>
    <p:sldId id="395" r:id="rId125"/>
    <p:sldId id="396" r:id="rId126"/>
    <p:sldId id="397" r:id="rId127"/>
    <p:sldId id="398" r:id="rId128"/>
    <p:sldId id="399" r:id="rId129"/>
    <p:sldId id="400" r:id="rId130"/>
    <p:sldId id="401" r:id="rId131"/>
    <p:sldId id="402" r:id="rId132"/>
    <p:sldId id="403" r:id="rId133"/>
    <p:sldId id="404" r:id="rId134"/>
    <p:sldId id="405" r:id="rId135"/>
    <p:sldId id="406" r:id="rId136"/>
    <p:sldId id="407" r:id="rId137"/>
    <p:sldId id="408" r:id="rId138"/>
    <p:sldId id="409" r:id="rId139"/>
    <p:sldId id="410" r:id="rId140"/>
    <p:sldId id="411" r:id="rId141"/>
    <p:sldId id="412" r:id="rId142"/>
    <p:sldId id="413" r:id="rId143"/>
    <p:sldId id="414" r:id="rId144"/>
    <p:sldId id="415" r:id="rId145"/>
    <p:sldId id="416" r:id="rId146"/>
    <p:sldId id="417" r:id="rId147"/>
    <p:sldId id="418" r:id="rId148"/>
    <p:sldId id="419" r:id="rId149"/>
    <p:sldId id="420" r:id="rId150"/>
    <p:sldId id="421" r:id="rId151"/>
    <p:sldId id="422" r:id="rId152"/>
    <p:sldId id="423" r:id="rId153"/>
    <p:sldId id="424" r:id="rId154"/>
    <p:sldId id="425" r:id="rId155"/>
    <p:sldId id="426" r:id="rId156"/>
    <p:sldId id="427" r:id="rId157"/>
    <p:sldId id="428" r:id="rId158"/>
    <p:sldId id="429" r:id="rId159"/>
    <p:sldId id="430" r:id="rId160"/>
    <p:sldId id="431" r:id="rId161"/>
    <p:sldId id="432" r:id="rId162"/>
    <p:sldId id="433" r:id="rId163"/>
    <p:sldId id="434" r:id="rId164"/>
    <p:sldId id="435" r:id="rId165"/>
    <p:sldId id="436" r:id="rId166"/>
    <p:sldId id="437" r:id="rId167"/>
    <p:sldId id="438" r:id="rId168"/>
    <p:sldId id="439" r:id="rId169"/>
    <p:sldId id="440" r:id="rId170"/>
    <p:sldId id="441" r:id="rId171"/>
    <p:sldId id="442" r:id="rId172"/>
    <p:sldId id="443" r:id="rId173"/>
    <p:sldId id="444" r:id="rId174"/>
    <p:sldId id="445" r:id="rId175"/>
    <p:sldId id="446" r:id="rId176"/>
    <p:sldId id="447" r:id="rId177"/>
    <p:sldId id="448" r:id="rId178"/>
    <p:sldId id="449" r:id="rId179"/>
    <p:sldId id="451" r:id="rId180"/>
    <p:sldId id="452" r:id="rId181"/>
    <p:sldId id="453" r:id="rId182"/>
    <p:sldId id="454" r:id="rId183"/>
    <p:sldId id="455" r:id="rId184"/>
    <p:sldId id="456" r:id="rId185"/>
    <p:sldId id="457" r:id="rId186"/>
    <p:sldId id="460" r:id="rId187"/>
    <p:sldId id="458" r:id="rId188"/>
    <p:sldId id="461" r:id="rId189"/>
    <p:sldId id="459" r:id="rId190"/>
    <p:sldId id="462" r:id="rId191"/>
    <p:sldId id="463" r:id="rId192"/>
    <p:sldId id="464" r:id="rId193"/>
    <p:sldId id="465" r:id="rId194"/>
    <p:sldId id="466" r:id="rId195"/>
    <p:sldId id="467" r:id="rId196"/>
    <p:sldId id="468" r:id="rId197"/>
    <p:sldId id="469" r:id="rId198"/>
    <p:sldId id="470" r:id="rId199"/>
    <p:sldId id="471" r:id="rId200"/>
    <p:sldId id="472" r:id="rId201"/>
    <p:sldId id="473" r:id="rId202"/>
    <p:sldId id="475" r:id="rId203"/>
    <p:sldId id="474" r:id="rId204"/>
    <p:sldId id="476" r:id="rId205"/>
    <p:sldId id="477" r:id="rId206"/>
    <p:sldId id="478" r:id="rId207"/>
    <p:sldId id="479" r:id="rId208"/>
    <p:sldId id="480" r:id="rId209"/>
    <p:sldId id="481" r:id="rId210"/>
    <p:sldId id="482" r:id="rId211"/>
    <p:sldId id="483" r:id="rId212"/>
    <p:sldId id="484" r:id="rId213"/>
    <p:sldId id="485" r:id="rId214"/>
    <p:sldId id="486" r:id="rId215"/>
    <p:sldId id="487" r:id="rId216"/>
    <p:sldId id="488" r:id="rId217"/>
    <p:sldId id="489" r:id="rId218"/>
    <p:sldId id="490" r:id="rId219"/>
    <p:sldId id="491" r:id="rId220"/>
    <p:sldId id="492" r:id="rId221"/>
    <p:sldId id="493" r:id="rId222"/>
    <p:sldId id="494" r:id="rId223"/>
    <p:sldId id="495" r:id="rId224"/>
    <p:sldId id="496" r:id="rId225"/>
    <p:sldId id="497" r:id="rId226"/>
    <p:sldId id="498" r:id="rId227"/>
    <p:sldId id="499" r:id="rId228"/>
    <p:sldId id="500" r:id="rId229"/>
    <p:sldId id="501" r:id="rId230"/>
    <p:sldId id="502" r:id="rId231"/>
    <p:sldId id="503" r:id="rId232"/>
    <p:sldId id="504" r:id="rId233"/>
    <p:sldId id="505" r:id="rId23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B0CC7-A7F8-4F4F-99B1-5B34CFB5BA1F}" v="490" dt="2021-05-18T19:08:39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slide" Target="slides/slide22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37" Type="http://schemas.openxmlformats.org/officeDocument/2006/relationships/theme" Target="theme/theme1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slide" Target="slides/slide223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8" Type="http://schemas.openxmlformats.org/officeDocument/2006/relationships/tableStyles" Target="tableStyles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slide" Target="slides/slide224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39" Type="http://schemas.microsoft.com/office/2015/10/relationships/revisionInfo" Target="revisionInfo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slide" Target="slides/slide225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slide" Target="slides/slide226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slide" Target="slides/slide216.xml"/><Relationship Id="rId225" Type="http://schemas.openxmlformats.org/officeDocument/2006/relationships/slide" Target="slides/slide22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36" Type="http://schemas.openxmlformats.org/officeDocument/2006/relationships/viewProps" Target="viewProps.xml"/><Relationship Id="rId26" Type="http://schemas.openxmlformats.org/officeDocument/2006/relationships/slide" Target="slides/slide22.xml"/><Relationship Id="rId231" Type="http://schemas.openxmlformats.org/officeDocument/2006/relationships/slide" Target="slides/slide227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slide" Target="slides/slide228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openxmlformats.org/officeDocument/2006/relationships/slide" Target="slides/slide22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openxmlformats.org/officeDocument/2006/relationships/slide" Target="slides/slide230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35" Type="http://schemas.openxmlformats.org/officeDocument/2006/relationships/presProps" Target="presProps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179" Type="http://schemas.openxmlformats.org/officeDocument/2006/relationships/slide" Target="slides/slide17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23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6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04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54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9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26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6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02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89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17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60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4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514474"/>
            <a:ext cx="9144000" cy="1914525"/>
          </a:xfrm>
        </p:spPr>
        <p:txBody>
          <a:bodyPr>
            <a:normAutofit/>
          </a:bodyPr>
          <a:lstStyle/>
          <a:p>
            <a:r>
              <a:rPr lang="nl-NL" sz="8000" b="1" dirty="0"/>
              <a:t>Kern 8</a:t>
            </a:r>
          </a:p>
        </p:txBody>
      </p:sp>
    </p:spTree>
    <p:extLst>
      <p:ext uri="{BB962C8B-B14F-4D97-AF65-F5344CB8AC3E}">
        <p14:creationId xmlns:p14="http://schemas.microsoft.com/office/powerpoint/2010/main" val="312331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stang</a:t>
            </a:r>
          </a:p>
        </p:txBody>
      </p:sp>
    </p:spTree>
    <p:extLst>
      <p:ext uri="{BB962C8B-B14F-4D97-AF65-F5344CB8AC3E}">
        <p14:creationId xmlns:p14="http://schemas.microsoft.com/office/powerpoint/2010/main" val="2919353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36995524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1871337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scheurt</a:t>
            </a:r>
          </a:p>
        </p:txBody>
      </p:sp>
    </p:spTree>
    <p:extLst>
      <p:ext uri="{BB962C8B-B14F-4D97-AF65-F5344CB8AC3E}">
        <p14:creationId xmlns:p14="http://schemas.microsoft.com/office/powerpoint/2010/main" val="428348187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scheur</a:t>
            </a:r>
          </a:p>
        </p:txBody>
      </p:sp>
    </p:spTree>
    <p:extLst>
      <p:ext uri="{BB962C8B-B14F-4D97-AF65-F5344CB8AC3E}">
        <p14:creationId xmlns:p14="http://schemas.microsoft.com/office/powerpoint/2010/main" val="101978882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kleur</a:t>
            </a:r>
          </a:p>
        </p:txBody>
      </p:sp>
    </p:spTree>
    <p:extLst>
      <p:ext uri="{BB962C8B-B14F-4D97-AF65-F5344CB8AC3E}">
        <p14:creationId xmlns:p14="http://schemas.microsoft.com/office/powerpoint/2010/main" val="212677780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fleur</a:t>
            </a:r>
          </a:p>
        </p:txBody>
      </p:sp>
    </p:spTree>
    <p:extLst>
      <p:ext uri="{BB962C8B-B14F-4D97-AF65-F5344CB8AC3E}">
        <p14:creationId xmlns:p14="http://schemas.microsoft.com/office/powerpoint/2010/main" val="1250309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floor</a:t>
            </a:r>
          </a:p>
        </p:txBody>
      </p:sp>
    </p:spTree>
    <p:extLst>
      <p:ext uri="{BB962C8B-B14F-4D97-AF65-F5344CB8AC3E}">
        <p14:creationId xmlns:p14="http://schemas.microsoft.com/office/powerpoint/2010/main" val="10173147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9900" dirty="0">
                <a:latin typeface="+mj-lt"/>
              </a:rPr>
              <a:t>  </a:t>
            </a:r>
            <a:r>
              <a:rPr lang="nl-NL" sz="19900" dirty="0" err="1">
                <a:latin typeface="+mj-lt"/>
              </a:rPr>
              <a:t>wendag</a:t>
            </a:r>
            <a:endParaRPr lang="nl-NL" sz="19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801224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0700" y="2017713"/>
            <a:ext cx="9144000" cy="2387600"/>
          </a:xfrm>
        </p:spPr>
        <p:txBody>
          <a:bodyPr>
            <a:noAutofit/>
          </a:bodyPr>
          <a:lstStyle/>
          <a:p>
            <a:r>
              <a:rPr lang="nl-NL" sz="19900" dirty="0"/>
              <a:t>wen</a:t>
            </a:r>
          </a:p>
        </p:txBody>
      </p:sp>
    </p:spTree>
    <p:extLst>
      <p:ext uri="{BB962C8B-B14F-4D97-AF65-F5344CB8AC3E}">
        <p14:creationId xmlns:p14="http://schemas.microsoft.com/office/powerpoint/2010/main" val="21541150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9725" y="1989138"/>
            <a:ext cx="9144000" cy="2387600"/>
          </a:xfrm>
        </p:spPr>
        <p:txBody>
          <a:bodyPr>
            <a:noAutofit/>
          </a:bodyPr>
          <a:lstStyle/>
          <a:p>
            <a:r>
              <a:rPr lang="nl-NL" sz="19900" dirty="0"/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100312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schop</a:t>
            </a:r>
          </a:p>
        </p:txBody>
      </p:sp>
    </p:spTree>
    <p:extLst>
      <p:ext uri="{BB962C8B-B14F-4D97-AF65-F5344CB8AC3E}">
        <p14:creationId xmlns:p14="http://schemas.microsoft.com/office/powerpoint/2010/main" val="153871484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48025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9900" dirty="0">
                <a:latin typeface="+mj-lt"/>
              </a:rPr>
              <a:t>wenk</a:t>
            </a:r>
          </a:p>
        </p:txBody>
      </p:sp>
    </p:spTree>
    <p:extLst>
      <p:ext uri="{BB962C8B-B14F-4D97-AF65-F5344CB8AC3E}">
        <p14:creationId xmlns:p14="http://schemas.microsoft.com/office/powerpoint/2010/main" val="390554916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2725" y="24701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wenk</a:t>
            </a:r>
          </a:p>
        </p:txBody>
      </p:sp>
    </p:spTree>
    <p:extLst>
      <p:ext uri="{BB962C8B-B14F-4D97-AF65-F5344CB8AC3E}">
        <p14:creationId xmlns:p14="http://schemas.microsoft.com/office/powerpoint/2010/main" val="429441365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4225" y="26797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denk</a:t>
            </a:r>
          </a:p>
        </p:txBody>
      </p:sp>
    </p:spTree>
    <p:extLst>
      <p:ext uri="{BB962C8B-B14F-4D97-AF65-F5344CB8AC3E}">
        <p14:creationId xmlns:p14="http://schemas.microsoft.com/office/powerpoint/2010/main" val="228975086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8325" y="24511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schouw</a:t>
            </a:r>
          </a:p>
        </p:txBody>
      </p:sp>
    </p:spTree>
    <p:extLst>
      <p:ext uri="{BB962C8B-B14F-4D97-AF65-F5344CB8AC3E}">
        <p14:creationId xmlns:p14="http://schemas.microsoft.com/office/powerpoint/2010/main" val="109988485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8875" y="26130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vrouw</a:t>
            </a:r>
          </a:p>
        </p:txBody>
      </p:sp>
    </p:spTree>
    <p:extLst>
      <p:ext uri="{BB962C8B-B14F-4D97-AF65-F5344CB8AC3E}">
        <p14:creationId xmlns:p14="http://schemas.microsoft.com/office/powerpoint/2010/main" val="34737341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76575" y="25368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rouw</a:t>
            </a:r>
          </a:p>
        </p:txBody>
      </p:sp>
    </p:spTree>
    <p:extLst>
      <p:ext uri="{BB962C8B-B14F-4D97-AF65-F5344CB8AC3E}">
        <p14:creationId xmlns:p14="http://schemas.microsoft.com/office/powerpoint/2010/main" val="9110523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8050" y="25368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jouw</a:t>
            </a:r>
          </a:p>
        </p:txBody>
      </p:sp>
    </p:spTree>
    <p:extLst>
      <p:ext uri="{BB962C8B-B14F-4D97-AF65-F5344CB8AC3E}">
        <p14:creationId xmlns:p14="http://schemas.microsoft.com/office/powerpoint/2010/main" val="165093726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81475" y="27559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jou</a:t>
            </a:r>
          </a:p>
        </p:txBody>
      </p:sp>
    </p:spTree>
    <p:extLst>
      <p:ext uri="{BB962C8B-B14F-4D97-AF65-F5344CB8AC3E}">
        <p14:creationId xmlns:p14="http://schemas.microsoft.com/office/powerpoint/2010/main" val="395218474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9450" y="26130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hang</a:t>
            </a:r>
          </a:p>
        </p:txBody>
      </p:sp>
    </p:spTree>
    <p:extLst>
      <p:ext uri="{BB962C8B-B14F-4D97-AF65-F5344CB8AC3E}">
        <p14:creationId xmlns:p14="http://schemas.microsoft.com/office/powerpoint/2010/main" val="273053597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1350" y="24415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bang</a:t>
            </a:r>
          </a:p>
        </p:txBody>
      </p:sp>
    </p:spTree>
    <p:extLst>
      <p:ext uri="{BB962C8B-B14F-4D97-AF65-F5344CB8AC3E}">
        <p14:creationId xmlns:p14="http://schemas.microsoft.com/office/powerpoint/2010/main" val="26452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1137051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00350" y="28987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308845391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6150" y="27273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292714544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1775" y="25273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blank</a:t>
            </a:r>
          </a:p>
        </p:txBody>
      </p:sp>
    </p:spTree>
    <p:extLst>
      <p:ext uri="{BB962C8B-B14F-4D97-AF65-F5344CB8AC3E}">
        <p14:creationId xmlns:p14="http://schemas.microsoft.com/office/powerpoint/2010/main" val="92435828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1350" y="26225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blink</a:t>
            </a:r>
          </a:p>
        </p:txBody>
      </p:sp>
    </p:spTree>
    <p:extLst>
      <p:ext uri="{BB962C8B-B14F-4D97-AF65-F5344CB8AC3E}">
        <p14:creationId xmlns:p14="http://schemas.microsoft.com/office/powerpoint/2010/main" val="25178329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26987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lauw</a:t>
            </a:r>
          </a:p>
        </p:txBody>
      </p:sp>
    </p:spTree>
    <p:extLst>
      <p:ext uri="{BB962C8B-B14F-4D97-AF65-F5344CB8AC3E}">
        <p14:creationId xmlns:p14="http://schemas.microsoft.com/office/powerpoint/2010/main" val="278630906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6050" y="24320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klauw</a:t>
            </a:r>
          </a:p>
        </p:txBody>
      </p:sp>
    </p:spTree>
    <p:extLst>
      <p:ext uri="{BB962C8B-B14F-4D97-AF65-F5344CB8AC3E}">
        <p14:creationId xmlns:p14="http://schemas.microsoft.com/office/powerpoint/2010/main" val="12460562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8950" y="25844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klank</a:t>
            </a:r>
          </a:p>
        </p:txBody>
      </p:sp>
    </p:spTree>
    <p:extLst>
      <p:ext uri="{BB962C8B-B14F-4D97-AF65-F5344CB8AC3E}">
        <p14:creationId xmlns:p14="http://schemas.microsoft.com/office/powerpoint/2010/main" val="357674172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8025" y="28416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klant</a:t>
            </a:r>
          </a:p>
        </p:txBody>
      </p:sp>
    </p:spTree>
    <p:extLst>
      <p:ext uri="{BB962C8B-B14F-4D97-AF65-F5344CB8AC3E}">
        <p14:creationId xmlns:p14="http://schemas.microsoft.com/office/powerpoint/2010/main" val="22977638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9425" y="23939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88187615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0" y="26987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249184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62380866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52775" y="26892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munt</a:t>
            </a:r>
          </a:p>
        </p:txBody>
      </p:sp>
    </p:spTree>
    <p:extLst>
      <p:ext uri="{BB962C8B-B14F-4D97-AF65-F5344CB8AC3E}">
        <p14:creationId xmlns:p14="http://schemas.microsoft.com/office/powerpoint/2010/main" val="265169647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24200" y="25177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geest</a:t>
            </a:r>
          </a:p>
        </p:txBody>
      </p:sp>
    </p:spTree>
    <p:extLst>
      <p:ext uri="{BB962C8B-B14F-4D97-AF65-F5344CB8AC3E}">
        <p14:creationId xmlns:p14="http://schemas.microsoft.com/office/powerpoint/2010/main" val="200427459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7925" y="26035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reistas</a:t>
            </a:r>
          </a:p>
        </p:txBody>
      </p:sp>
    </p:spTree>
    <p:extLst>
      <p:ext uri="{BB962C8B-B14F-4D97-AF65-F5344CB8AC3E}">
        <p14:creationId xmlns:p14="http://schemas.microsoft.com/office/powerpoint/2010/main" val="403389717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2700" y="23939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snoek</a:t>
            </a:r>
          </a:p>
        </p:txBody>
      </p:sp>
    </p:spTree>
    <p:extLst>
      <p:ext uri="{BB962C8B-B14F-4D97-AF65-F5344CB8AC3E}">
        <p14:creationId xmlns:p14="http://schemas.microsoft.com/office/powerpoint/2010/main" val="64185879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0" y="24606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broer</a:t>
            </a:r>
          </a:p>
        </p:txBody>
      </p:sp>
    </p:spTree>
    <p:extLst>
      <p:ext uri="{BB962C8B-B14F-4D97-AF65-F5344CB8AC3E}">
        <p14:creationId xmlns:p14="http://schemas.microsoft.com/office/powerpoint/2010/main" val="361639456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7475" y="25463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meng</a:t>
            </a:r>
          </a:p>
        </p:txBody>
      </p:sp>
    </p:spTree>
    <p:extLst>
      <p:ext uri="{BB962C8B-B14F-4D97-AF65-F5344CB8AC3E}">
        <p14:creationId xmlns:p14="http://schemas.microsoft.com/office/powerpoint/2010/main" val="34767492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1825" y="26320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lomp</a:t>
            </a:r>
          </a:p>
        </p:txBody>
      </p:sp>
    </p:spTree>
    <p:extLst>
      <p:ext uri="{BB962C8B-B14F-4D97-AF65-F5344CB8AC3E}">
        <p14:creationId xmlns:p14="http://schemas.microsoft.com/office/powerpoint/2010/main" val="40609370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9900" y="24320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stuur</a:t>
            </a:r>
          </a:p>
        </p:txBody>
      </p:sp>
    </p:spTree>
    <p:extLst>
      <p:ext uri="{BB962C8B-B14F-4D97-AF65-F5344CB8AC3E}">
        <p14:creationId xmlns:p14="http://schemas.microsoft.com/office/powerpoint/2010/main" val="385952171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7225" y="26416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gil</a:t>
            </a:r>
          </a:p>
        </p:txBody>
      </p:sp>
    </p:spTree>
    <p:extLst>
      <p:ext uri="{BB962C8B-B14F-4D97-AF65-F5344CB8AC3E}">
        <p14:creationId xmlns:p14="http://schemas.microsoft.com/office/powerpoint/2010/main" val="7548643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7650" y="25082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vat</a:t>
            </a:r>
          </a:p>
        </p:txBody>
      </p:sp>
    </p:spTree>
    <p:extLst>
      <p:ext uri="{BB962C8B-B14F-4D97-AF65-F5344CB8AC3E}">
        <p14:creationId xmlns:p14="http://schemas.microsoft.com/office/powerpoint/2010/main" val="155388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tong</a:t>
            </a:r>
          </a:p>
        </p:txBody>
      </p:sp>
    </p:spTree>
    <p:extLst>
      <p:ext uri="{BB962C8B-B14F-4D97-AF65-F5344CB8AC3E}">
        <p14:creationId xmlns:p14="http://schemas.microsoft.com/office/powerpoint/2010/main" val="221637624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8975" y="26035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kruis</a:t>
            </a:r>
          </a:p>
        </p:txBody>
      </p:sp>
    </p:spTree>
    <p:extLst>
      <p:ext uri="{BB962C8B-B14F-4D97-AF65-F5344CB8AC3E}">
        <p14:creationId xmlns:p14="http://schemas.microsoft.com/office/powerpoint/2010/main" val="387373976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95675" y="25749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hang</a:t>
            </a:r>
          </a:p>
        </p:txBody>
      </p:sp>
    </p:spTree>
    <p:extLst>
      <p:ext uri="{BB962C8B-B14F-4D97-AF65-F5344CB8AC3E}">
        <p14:creationId xmlns:p14="http://schemas.microsoft.com/office/powerpoint/2010/main" val="262205918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8350" y="24892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schaar</a:t>
            </a:r>
          </a:p>
        </p:txBody>
      </p:sp>
    </p:spTree>
    <p:extLst>
      <p:ext uri="{BB962C8B-B14F-4D97-AF65-F5344CB8AC3E}">
        <p14:creationId xmlns:p14="http://schemas.microsoft.com/office/powerpoint/2010/main" val="118181125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7450" y="26225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schaar</a:t>
            </a:r>
          </a:p>
        </p:txBody>
      </p:sp>
    </p:spTree>
    <p:extLst>
      <p:ext uri="{BB962C8B-B14F-4D97-AF65-F5344CB8AC3E}">
        <p14:creationId xmlns:p14="http://schemas.microsoft.com/office/powerpoint/2010/main" val="59194837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1775" y="23368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eigeel</a:t>
            </a:r>
          </a:p>
        </p:txBody>
      </p:sp>
    </p:spTree>
    <p:extLst>
      <p:ext uri="{BB962C8B-B14F-4D97-AF65-F5344CB8AC3E}">
        <p14:creationId xmlns:p14="http://schemas.microsoft.com/office/powerpoint/2010/main" val="383773591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3150" y="24987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grauw</a:t>
            </a:r>
          </a:p>
        </p:txBody>
      </p:sp>
    </p:spTree>
    <p:extLst>
      <p:ext uri="{BB962C8B-B14F-4D97-AF65-F5344CB8AC3E}">
        <p14:creationId xmlns:p14="http://schemas.microsoft.com/office/powerpoint/2010/main" val="275025859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3125" y="24796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scheur</a:t>
            </a:r>
          </a:p>
        </p:txBody>
      </p:sp>
    </p:spTree>
    <p:extLst>
      <p:ext uri="{BB962C8B-B14F-4D97-AF65-F5344CB8AC3E}">
        <p14:creationId xmlns:p14="http://schemas.microsoft.com/office/powerpoint/2010/main" val="326055038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9550" y="23463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zus</a:t>
            </a:r>
          </a:p>
        </p:txBody>
      </p:sp>
    </p:spTree>
    <p:extLst>
      <p:ext uri="{BB962C8B-B14F-4D97-AF65-F5344CB8AC3E}">
        <p14:creationId xmlns:p14="http://schemas.microsoft.com/office/powerpoint/2010/main" val="139855744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05175" y="23463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prijs</a:t>
            </a:r>
          </a:p>
        </p:txBody>
      </p:sp>
    </p:spTree>
    <p:extLst>
      <p:ext uri="{BB962C8B-B14F-4D97-AF65-F5344CB8AC3E}">
        <p14:creationId xmlns:p14="http://schemas.microsoft.com/office/powerpoint/2010/main" val="270680323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1575" y="24606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houtzaag</a:t>
            </a:r>
          </a:p>
        </p:txBody>
      </p:sp>
    </p:spTree>
    <p:extLst>
      <p:ext uri="{BB962C8B-B14F-4D97-AF65-F5344CB8AC3E}">
        <p14:creationId xmlns:p14="http://schemas.microsoft.com/office/powerpoint/2010/main" val="2211023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vraagt</a:t>
            </a:r>
          </a:p>
        </p:txBody>
      </p:sp>
    </p:spTree>
    <p:extLst>
      <p:ext uri="{BB962C8B-B14F-4D97-AF65-F5344CB8AC3E}">
        <p14:creationId xmlns:p14="http://schemas.microsoft.com/office/powerpoint/2010/main" val="321888374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7025" y="24701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druif</a:t>
            </a:r>
          </a:p>
        </p:txBody>
      </p:sp>
    </p:spTree>
    <p:extLst>
      <p:ext uri="{BB962C8B-B14F-4D97-AF65-F5344CB8AC3E}">
        <p14:creationId xmlns:p14="http://schemas.microsoft.com/office/powerpoint/2010/main" val="300805565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7025" y="25844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wang</a:t>
            </a:r>
          </a:p>
        </p:txBody>
      </p:sp>
    </p:spTree>
    <p:extLst>
      <p:ext uri="{BB962C8B-B14F-4D97-AF65-F5344CB8AC3E}">
        <p14:creationId xmlns:p14="http://schemas.microsoft.com/office/powerpoint/2010/main" val="1425423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25082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wang</a:t>
            </a:r>
          </a:p>
        </p:txBody>
      </p:sp>
    </p:spTree>
    <p:extLst>
      <p:ext uri="{BB962C8B-B14F-4D97-AF65-F5344CB8AC3E}">
        <p14:creationId xmlns:p14="http://schemas.microsoft.com/office/powerpoint/2010/main" val="252611639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3825" y="22034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reu</a:t>
            </a:r>
          </a:p>
        </p:txBody>
      </p:sp>
    </p:spTree>
    <p:extLst>
      <p:ext uri="{BB962C8B-B14F-4D97-AF65-F5344CB8AC3E}">
        <p14:creationId xmlns:p14="http://schemas.microsoft.com/office/powerpoint/2010/main" val="160486164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3275" y="249872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68135212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6075" y="26701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niets</a:t>
            </a:r>
          </a:p>
        </p:txBody>
      </p:sp>
    </p:spTree>
    <p:extLst>
      <p:ext uri="{BB962C8B-B14F-4D97-AF65-F5344CB8AC3E}">
        <p14:creationId xmlns:p14="http://schemas.microsoft.com/office/powerpoint/2010/main" val="626186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5475" y="23177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oordop</a:t>
            </a:r>
          </a:p>
        </p:txBody>
      </p:sp>
    </p:spTree>
    <p:extLst>
      <p:ext uri="{BB962C8B-B14F-4D97-AF65-F5344CB8AC3E}">
        <p14:creationId xmlns:p14="http://schemas.microsoft.com/office/powerpoint/2010/main" val="34778156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3325" y="25654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zing</a:t>
            </a:r>
          </a:p>
        </p:txBody>
      </p:sp>
    </p:spTree>
    <p:extLst>
      <p:ext uri="{BB962C8B-B14F-4D97-AF65-F5344CB8AC3E}">
        <p14:creationId xmlns:p14="http://schemas.microsoft.com/office/powerpoint/2010/main" val="368923974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81500" y="258445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eik</a:t>
            </a:r>
          </a:p>
        </p:txBody>
      </p:sp>
    </p:spTree>
    <p:extLst>
      <p:ext uri="{BB962C8B-B14F-4D97-AF65-F5344CB8AC3E}">
        <p14:creationId xmlns:p14="http://schemas.microsoft.com/office/powerpoint/2010/main" val="351699851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9750" y="26416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schaats</a:t>
            </a:r>
          </a:p>
        </p:txBody>
      </p:sp>
    </p:spTree>
    <p:extLst>
      <p:ext uri="{BB962C8B-B14F-4D97-AF65-F5344CB8AC3E}">
        <p14:creationId xmlns:p14="http://schemas.microsoft.com/office/powerpoint/2010/main" val="132871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draagt</a:t>
            </a:r>
          </a:p>
        </p:txBody>
      </p:sp>
    </p:spTree>
    <p:extLst>
      <p:ext uri="{BB962C8B-B14F-4D97-AF65-F5344CB8AC3E}">
        <p14:creationId xmlns:p14="http://schemas.microsoft.com/office/powerpoint/2010/main" val="77800640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2725" y="24415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doorn</a:t>
            </a:r>
          </a:p>
        </p:txBody>
      </p:sp>
    </p:spTree>
    <p:extLst>
      <p:ext uri="{BB962C8B-B14F-4D97-AF65-F5344CB8AC3E}">
        <p14:creationId xmlns:p14="http://schemas.microsoft.com/office/powerpoint/2010/main" val="23037225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6075" y="24892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tocht</a:t>
            </a:r>
          </a:p>
        </p:txBody>
      </p:sp>
    </p:spTree>
    <p:extLst>
      <p:ext uri="{BB962C8B-B14F-4D97-AF65-F5344CB8AC3E}">
        <p14:creationId xmlns:p14="http://schemas.microsoft.com/office/powerpoint/2010/main" val="2742712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5650" y="2451100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toch</a:t>
            </a:r>
          </a:p>
        </p:txBody>
      </p:sp>
    </p:spTree>
    <p:extLst>
      <p:ext uri="{BB962C8B-B14F-4D97-AF65-F5344CB8AC3E}">
        <p14:creationId xmlns:p14="http://schemas.microsoft.com/office/powerpoint/2010/main" val="10571729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90900" y="25939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toch</a:t>
            </a:r>
          </a:p>
        </p:txBody>
      </p:sp>
    </p:spTree>
    <p:extLst>
      <p:ext uri="{BB962C8B-B14F-4D97-AF65-F5344CB8AC3E}">
        <p14:creationId xmlns:p14="http://schemas.microsoft.com/office/powerpoint/2010/main" val="273906918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24796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/>
              <a:t>tong</a:t>
            </a:r>
          </a:p>
        </p:txBody>
      </p:sp>
    </p:spTree>
    <p:extLst>
      <p:ext uri="{BB962C8B-B14F-4D97-AF65-F5344CB8AC3E}">
        <p14:creationId xmlns:p14="http://schemas.microsoft.com/office/powerpoint/2010/main" val="171688710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24796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>
                <a:cs typeface="Calibri Light"/>
              </a:rPr>
              <a:t>jong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159724534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24796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>
                <a:cs typeface="Calibri Light"/>
              </a:rPr>
              <a:t>joch</a:t>
            </a:r>
          </a:p>
        </p:txBody>
      </p:sp>
    </p:spTree>
    <p:extLst>
      <p:ext uri="{BB962C8B-B14F-4D97-AF65-F5344CB8AC3E}">
        <p14:creationId xmlns:p14="http://schemas.microsoft.com/office/powerpoint/2010/main" val="40945783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2479675"/>
            <a:ext cx="10515600" cy="1325563"/>
          </a:xfrm>
        </p:spPr>
        <p:txBody>
          <a:bodyPr>
            <a:noAutofit/>
          </a:bodyPr>
          <a:lstStyle/>
          <a:p>
            <a:r>
              <a:rPr lang="nl-NL" sz="19900" dirty="0">
                <a:cs typeface="Calibri Light"/>
              </a:rPr>
              <a:t>afrit</a:t>
            </a:r>
          </a:p>
        </p:txBody>
      </p:sp>
    </p:spTree>
    <p:extLst>
      <p:ext uri="{BB962C8B-B14F-4D97-AF65-F5344CB8AC3E}">
        <p14:creationId xmlns:p14="http://schemas.microsoft.com/office/powerpoint/2010/main" val="91678496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55588493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richt</a:t>
            </a:r>
          </a:p>
        </p:txBody>
      </p:sp>
    </p:spTree>
    <p:extLst>
      <p:ext uri="{BB962C8B-B14F-4D97-AF65-F5344CB8AC3E}">
        <p14:creationId xmlns:p14="http://schemas.microsoft.com/office/powerpoint/2010/main" val="2634827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droogt</a:t>
            </a:r>
          </a:p>
        </p:txBody>
      </p:sp>
    </p:spTree>
    <p:extLst>
      <p:ext uri="{BB962C8B-B14F-4D97-AF65-F5344CB8AC3E}">
        <p14:creationId xmlns:p14="http://schemas.microsoft.com/office/powerpoint/2010/main" val="427788861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recht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47998788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lach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03305763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20208330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vacht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5377234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zacht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2774815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pech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6077860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05174998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acht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08998216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brem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96710327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rem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224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droomt</a:t>
            </a:r>
          </a:p>
        </p:txBody>
      </p:sp>
    </p:spTree>
    <p:extLst>
      <p:ext uri="{BB962C8B-B14F-4D97-AF65-F5344CB8AC3E}">
        <p14:creationId xmlns:p14="http://schemas.microsoft.com/office/powerpoint/2010/main" val="121471302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stem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0816780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klem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69767871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pech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32131239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scherp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5865478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155" y="1409701"/>
            <a:ext cx="1038045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meiboom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3463417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huifkar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15935872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grauw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9136374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juich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4845421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juicht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49091455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juist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4684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droom</a:t>
            </a:r>
          </a:p>
        </p:txBody>
      </p:sp>
    </p:spTree>
    <p:extLst>
      <p:ext uri="{BB962C8B-B14F-4D97-AF65-F5344CB8AC3E}">
        <p14:creationId xmlns:p14="http://schemas.microsoft.com/office/powerpoint/2010/main" val="124631403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vuist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4700349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vest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5018655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schram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612582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schroef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75071726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schrijf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36575168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schrap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1418349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schik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1381599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schrik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0657755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schijf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73521107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schik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983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stort</a:t>
            </a:r>
          </a:p>
        </p:txBody>
      </p:sp>
    </p:spTree>
    <p:extLst>
      <p:ext uri="{BB962C8B-B14F-4D97-AF65-F5344CB8AC3E}">
        <p14:creationId xmlns:p14="http://schemas.microsoft.com/office/powerpoint/2010/main" val="1881744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groep</a:t>
            </a:r>
          </a:p>
        </p:txBody>
      </p:sp>
    </p:spTree>
    <p:extLst>
      <p:ext uri="{BB962C8B-B14F-4D97-AF65-F5344CB8AC3E}">
        <p14:creationId xmlns:p14="http://schemas.microsoft.com/office/powerpoint/2010/main" val="174273655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prik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5348657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schouw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55216957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klei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6412274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uur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1660758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vlieg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8335888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lift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005805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muisje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81255641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61845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boompje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5592226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stoeltje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4210533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parkje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40482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groet</a:t>
            </a:r>
          </a:p>
        </p:txBody>
      </p:sp>
    </p:spTree>
    <p:extLst>
      <p:ext uri="{BB962C8B-B14F-4D97-AF65-F5344CB8AC3E}">
        <p14:creationId xmlns:p14="http://schemas.microsoft.com/office/powerpoint/2010/main" val="273566289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doosje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54948488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katje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11017798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riempje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9310656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haartje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11593808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heertje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0801913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rijmpje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84710394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nu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831620677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na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2317643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la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9124603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58932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roet</a:t>
            </a:r>
          </a:p>
        </p:txBody>
      </p:sp>
    </p:spTree>
    <p:extLst>
      <p:ext uri="{BB962C8B-B14F-4D97-AF65-F5344CB8AC3E}">
        <p14:creationId xmlns:p14="http://schemas.microsoft.com/office/powerpoint/2010/main" val="98606194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vlo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70471349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zo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36789615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ja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94946261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619488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730398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slee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70170092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sleep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6544190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sluip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29687774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heel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29382072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knap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74084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roest</a:t>
            </a:r>
          </a:p>
        </p:txBody>
      </p:sp>
    </p:spTree>
    <p:extLst>
      <p:ext uri="{BB962C8B-B14F-4D97-AF65-F5344CB8AC3E}">
        <p14:creationId xmlns:p14="http://schemas.microsoft.com/office/powerpoint/2010/main" val="4122992174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gedaan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65114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reist</a:t>
            </a:r>
          </a:p>
        </p:txBody>
      </p:sp>
    </p:spTree>
    <p:extLst>
      <p:ext uri="{BB962C8B-B14F-4D97-AF65-F5344CB8AC3E}">
        <p14:creationId xmlns:p14="http://schemas.microsoft.com/office/powerpoint/2010/main" val="2508004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krul</a:t>
            </a:r>
          </a:p>
        </p:txBody>
      </p:sp>
    </p:spTree>
    <p:extLst>
      <p:ext uri="{BB962C8B-B14F-4D97-AF65-F5344CB8AC3E}">
        <p14:creationId xmlns:p14="http://schemas.microsoft.com/office/powerpoint/2010/main" val="705723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vlier</a:t>
            </a:r>
          </a:p>
        </p:txBody>
      </p:sp>
    </p:spTree>
    <p:extLst>
      <p:ext uri="{BB962C8B-B14F-4D97-AF65-F5344CB8AC3E}">
        <p14:creationId xmlns:p14="http://schemas.microsoft.com/office/powerpoint/2010/main" val="3030212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kou</a:t>
            </a:r>
          </a:p>
        </p:txBody>
      </p:sp>
    </p:spTree>
    <p:extLst>
      <p:ext uri="{BB962C8B-B14F-4D97-AF65-F5344CB8AC3E}">
        <p14:creationId xmlns:p14="http://schemas.microsoft.com/office/powerpoint/2010/main" val="492229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pluis</a:t>
            </a:r>
          </a:p>
        </p:txBody>
      </p:sp>
    </p:spTree>
    <p:extLst>
      <p:ext uri="{BB962C8B-B14F-4D97-AF65-F5344CB8AC3E}">
        <p14:creationId xmlns:p14="http://schemas.microsoft.com/office/powerpoint/2010/main" val="1486271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leest</a:t>
            </a:r>
          </a:p>
        </p:txBody>
      </p:sp>
    </p:spTree>
    <p:extLst>
      <p:ext uri="{BB962C8B-B14F-4D97-AF65-F5344CB8AC3E}">
        <p14:creationId xmlns:p14="http://schemas.microsoft.com/office/powerpoint/2010/main" val="140673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406498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eiwit</a:t>
            </a:r>
          </a:p>
        </p:txBody>
      </p:sp>
    </p:spTree>
    <p:extLst>
      <p:ext uri="{BB962C8B-B14F-4D97-AF65-F5344CB8AC3E}">
        <p14:creationId xmlns:p14="http://schemas.microsoft.com/office/powerpoint/2010/main" val="700387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fiets</a:t>
            </a:r>
          </a:p>
        </p:txBody>
      </p:sp>
    </p:spTree>
    <p:extLst>
      <p:ext uri="{BB962C8B-B14F-4D97-AF65-F5344CB8AC3E}">
        <p14:creationId xmlns:p14="http://schemas.microsoft.com/office/powerpoint/2010/main" val="651260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jou</a:t>
            </a:r>
          </a:p>
        </p:txBody>
      </p:sp>
    </p:spTree>
    <p:extLst>
      <p:ext uri="{BB962C8B-B14F-4D97-AF65-F5344CB8AC3E}">
        <p14:creationId xmlns:p14="http://schemas.microsoft.com/office/powerpoint/2010/main" val="45184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grap</a:t>
            </a:r>
          </a:p>
        </p:txBody>
      </p:sp>
    </p:spTree>
    <p:extLst>
      <p:ext uri="{BB962C8B-B14F-4D97-AF65-F5344CB8AC3E}">
        <p14:creationId xmlns:p14="http://schemas.microsoft.com/office/powerpoint/2010/main" val="1600410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bruin</a:t>
            </a:r>
          </a:p>
        </p:txBody>
      </p:sp>
    </p:spTree>
    <p:extLst>
      <p:ext uri="{BB962C8B-B14F-4D97-AF65-F5344CB8AC3E}">
        <p14:creationId xmlns:p14="http://schemas.microsoft.com/office/powerpoint/2010/main" val="3968730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draak</a:t>
            </a:r>
          </a:p>
        </p:txBody>
      </p:sp>
    </p:spTree>
    <p:extLst>
      <p:ext uri="{BB962C8B-B14F-4D97-AF65-F5344CB8AC3E}">
        <p14:creationId xmlns:p14="http://schemas.microsoft.com/office/powerpoint/2010/main" val="2882503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zorg</a:t>
            </a:r>
          </a:p>
        </p:txBody>
      </p:sp>
    </p:spTree>
    <p:extLst>
      <p:ext uri="{BB962C8B-B14F-4D97-AF65-F5344CB8AC3E}">
        <p14:creationId xmlns:p14="http://schemas.microsoft.com/office/powerpoint/2010/main" val="3121500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druif</a:t>
            </a:r>
          </a:p>
        </p:txBody>
      </p:sp>
    </p:spTree>
    <p:extLst>
      <p:ext uri="{BB962C8B-B14F-4D97-AF65-F5344CB8AC3E}">
        <p14:creationId xmlns:p14="http://schemas.microsoft.com/office/powerpoint/2010/main" val="421106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beurs</a:t>
            </a:r>
          </a:p>
        </p:txBody>
      </p:sp>
    </p:spTree>
    <p:extLst>
      <p:ext uri="{BB962C8B-B14F-4D97-AF65-F5344CB8AC3E}">
        <p14:creationId xmlns:p14="http://schemas.microsoft.com/office/powerpoint/2010/main" val="1924872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tulp</a:t>
            </a:r>
          </a:p>
        </p:txBody>
      </p:sp>
    </p:spTree>
    <p:extLst>
      <p:ext uri="{BB962C8B-B14F-4D97-AF65-F5344CB8AC3E}">
        <p14:creationId xmlns:p14="http://schemas.microsoft.com/office/powerpoint/2010/main" val="184987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staart</a:t>
            </a:r>
          </a:p>
        </p:txBody>
      </p:sp>
    </p:spTree>
    <p:extLst>
      <p:ext uri="{BB962C8B-B14F-4D97-AF65-F5344CB8AC3E}">
        <p14:creationId xmlns:p14="http://schemas.microsoft.com/office/powerpoint/2010/main" val="164542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leunt</a:t>
            </a:r>
          </a:p>
        </p:txBody>
      </p:sp>
    </p:spTree>
    <p:extLst>
      <p:ext uri="{BB962C8B-B14F-4D97-AF65-F5344CB8AC3E}">
        <p14:creationId xmlns:p14="http://schemas.microsoft.com/office/powerpoint/2010/main" val="1737511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knip</a:t>
            </a:r>
          </a:p>
        </p:txBody>
      </p:sp>
    </p:spTree>
    <p:extLst>
      <p:ext uri="{BB962C8B-B14F-4D97-AF65-F5344CB8AC3E}">
        <p14:creationId xmlns:p14="http://schemas.microsoft.com/office/powerpoint/2010/main" val="1040154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vuist</a:t>
            </a:r>
          </a:p>
        </p:txBody>
      </p:sp>
    </p:spTree>
    <p:extLst>
      <p:ext uri="{BB962C8B-B14F-4D97-AF65-F5344CB8AC3E}">
        <p14:creationId xmlns:p14="http://schemas.microsoft.com/office/powerpoint/2010/main" val="1734953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zwier</a:t>
            </a:r>
          </a:p>
        </p:txBody>
      </p:sp>
    </p:spTree>
    <p:extLst>
      <p:ext uri="{BB962C8B-B14F-4D97-AF65-F5344CB8AC3E}">
        <p14:creationId xmlns:p14="http://schemas.microsoft.com/office/powerpoint/2010/main" val="24994314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groen</a:t>
            </a:r>
          </a:p>
        </p:txBody>
      </p:sp>
    </p:spTree>
    <p:extLst>
      <p:ext uri="{BB962C8B-B14F-4D97-AF65-F5344CB8AC3E}">
        <p14:creationId xmlns:p14="http://schemas.microsoft.com/office/powerpoint/2010/main" val="42264310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jaartal</a:t>
            </a:r>
          </a:p>
        </p:txBody>
      </p:sp>
    </p:spTree>
    <p:extLst>
      <p:ext uri="{BB962C8B-B14F-4D97-AF65-F5344CB8AC3E}">
        <p14:creationId xmlns:p14="http://schemas.microsoft.com/office/powerpoint/2010/main" val="18409134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schuif</a:t>
            </a:r>
          </a:p>
        </p:txBody>
      </p:sp>
    </p:spTree>
    <p:extLst>
      <p:ext uri="{BB962C8B-B14F-4D97-AF65-F5344CB8AC3E}">
        <p14:creationId xmlns:p14="http://schemas.microsoft.com/office/powerpoint/2010/main" val="25633713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schuur</a:t>
            </a:r>
          </a:p>
        </p:txBody>
      </p:sp>
    </p:spTree>
    <p:extLst>
      <p:ext uri="{BB962C8B-B14F-4D97-AF65-F5344CB8AC3E}">
        <p14:creationId xmlns:p14="http://schemas.microsoft.com/office/powerpoint/2010/main" val="932208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snik</a:t>
            </a:r>
          </a:p>
        </p:txBody>
      </p:sp>
    </p:spTree>
    <p:extLst>
      <p:ext uri="{BB962C8B-B14F-4D97-AF65-F5344CB8AC3E}">
        <p14:creationId xmlns:p14="http://schemas.microsoft.com/office/powerpoint/2010/main" val="28620462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veerboot</a:t>
            </a:r>
          </a:p>
        </p:txBody>
      </p:sp>
    </p:spTree>
    <p:extLst>
      <p:ext uri="{BB962C8B-B14F-4D97-AF65-F5344CB8AC3E}">
        <p14:creationId xmlns:p14="http://schemas.microsoft.com/office/powerpoint/2010/main" val="291265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taart</a:t>
            </a:r>
          </a:p>
        </p:txBody>
      </p:sp>
    </p:spTree>
    <p:extLst>
      <p:ext uri="{BB962C8B-B14F-4D97-AF65-F5344CB8AC3E}">
        <p14:creationId xmlns:p14="http://schemas.microsoft.com/office/powerpoint/2010/main" val="2591398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zoutpot</a:t>
            </a:r>
          </a:p>
        </p:txBody>
      </p:sp>
    </p:spTree>
    <p:extLst>
      <p:ext uri="{BB962C8B-B14F-4D97-AF65-F5344CB8AC3E}">
        <p14:creationId xmlns:p14="http://schemas.microsoft.com/office/powerpoint/2010/main" val="22861049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rijwiel</a:t>
            </a:r>
          </a:p>
        </p:txBody>
      </p:sp>
    </p:spTree>
    <p:extLst>
      <p:ext uri="{BB962C8B-B14F-4D97-AF65-F5344CB8AC3E}">
        <p14:creationId xmlns:p14="http://schemas.microsoft.com/office/powerpoint/2010/main" val="2844358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snauw</a:t>
            </a:r>
          </a:p>
        </p:txBody>
      </p:sp>
    </p:spTree>
    <p:extLst>
      <p:ext uri="{BB962C8B-B14F-4D97-AF65-F5344CB8AC3E}">
        <p14:creationId xmlns:p14="http://schemas.microsoft.com/office/powerpoint/2010/main" val="12727788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sauspan</a:t>
            </a:r>
          </a:p>
        </p:txBody>
      </p:sp>
    </p:spTree>
    <p:extLst>
      <p:ext uri="{BB962C8B-B14F-4D97-AF65-F5344CB8AC3E}">
        <p14:creationId xmlns:p14="http://schemas.microsoft.com/office/powerpoint/2010/main" val="15965241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droom</a:t>
            </a:r>
          </a:p>
        </p:txBody>
      </p:sp>
    </p:spTree>
    <p:extLst>
      <p:ext uri="{BB962C8B-B14F-4D97-AF65-F5344CB8AC3E}">
        <p14:creationId xmlns:p14="http://schemas.microsoft.com/office/powerpoint/2010/main" val="23076837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hert</a:t>
            </a:r>
          </a:p>
        </p:txBody>
      </p:sp>
    </p:spTree>
    <p:extLst>
      <p:ext uri="{BB962C8B-B14F-4D97-AF65-F5344CB8AC3E}">
        <p14:creationId xmlns:p14="http://schemas.microsoft.com/office/powerpoint/2010/main" val="42231798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oud</a:t>
            </a:r>
          </a:p>
        </p:txBody>
      </p:sp>
    </p:spTree>
    <p:extLst>
      <p:ext uri="{BB962C8B-B14F-4D97-AF65-F5344CB8AC3E}">
        <p14:creationId xmlns:p14="http://schemas.microsoft.com/office/powerpoint/2010/main" val="10852861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koud</a:t>
            </a:r>
          </a:p>
        </p:txBody>
      </p:sp>
    </p:spTree>
    <p:extLst>
      <p:ext uri="{BB962C8B-B14F-4D97-AF65-F5344CB8AC3E}">
        <p14:creationId xmlns:p14="http://schemas.microsoft.com/office/powerpoint/2010/main" val="3715838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goud</a:t>
            </a:r>
          </a:p>
        </p:txBody>
      </p:sp>
    </p:spTree>
    <p:extLst>
      <p:ext uri="{BB962C8B-B14F-4D97-AF65-F5344CB8AC3E}">
        <p14:creationId xmlns:p14="http://schemas.microsoft.com/office/powerpoint/2010/main" val="21012145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goed</a:t>
            </a:r>
          </a:p>
        </p:txBody>
      </p:sp>
    </p:spTree>
    <p:extLst>
      <p:ext uri="{BB962C8B-B14F-4D97-AF65-F5344CB8AC3E}">
        <p14:creationId xmlns:p14="http://schemas.microsoft.com/office/powerpoint/2010/main" val="307932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vaart</a:t>
            </a:r>
          </a:p>
        </p:txBody>
      </p:sp>
    </p:spTree>
    <p:extLst>
      <p:ext uri="{BB962C8B-B14F-4D97-AF65-F5344CB8AC3E}">
        <p14:creationId xmlns:p14="http://schemas.microsoft.com/office/powerpoint/2010/main" val="23082429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gloed</a:t>
            </a:r>
          </a:p>
        </p:txBody>
      </p:sp>
    </p:spTree>
    <p:extLst>
      <p:ext uri="{BB962C8B-B14F-4D97-AF65-F5344CB8AC3E}">
        <p14:creationId xmlns:p14="http://schemas.microsoft.com/office/powerpoint/2010/main" val="9799248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8776229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756210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rib</a:t>
            </a:r>
          </a:p>
        </p:txBody>
      </p:sp>
    </p:spTree>
    <p:extLst>
      <p:ext uri="{BB962C8B-B14F-4D97-AF65-F5344CB8AC3E}">
        <p14:creationId xmlns:p14="http://schemas.microsoft.com/office/powerpoint/2010/main" val="19638472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krib</a:t>
            </a:r>
          </a:p>
        </p:txBody>
      </p:sp>
    </p:spTree>
    <p:extLst>
      <p:ext uri="{BB962C8B-B14F-4D97-AF65-F5344CB8AC3E}">
        <p14:creationId xmlns:p14="http://schemas.microsoft.com/office/powerpoint/2010/main" val="36573321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krab</a:t>
            </a:r>
          </a:p>
        </p:txBody>
      </p:sp>
    </p:spTree>
    <p:extLst>
      <p:ext uri="{BB962C8B-B14F-4D97-AF65-F5344CB8AC3E}">
        <p14:creationId xmlns:p14="http://schemas.microsoft.com/office/powerpoint/2010/main" val="40584903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7181832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38856730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7403013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eng</a:t>
            </a:r>
          </a:p>
        </p:txBody>
      </p:sp>
    </p:spTree>
    <p:extLst>
      <p:ext uri="{BB962C8B-B14F-4D97-AF65-F5344CB8AC3E}">
        <p14:creationId xmlns:p14="http://schemas.microsoft.com/office/powerpoint/2010/main" val="335499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schijn</a:t>
            </a:r>
          </a:p>
        </p:txBody>
      </p:sp>
    </p:spTree>
    <p:extLst>
      <p:ext uri="{BB962C8B-B14F-4D97-AF65-F5344CB8AC3E}">
        <p14:creationId xmlns:p14="http://schemas.microsoft.com/office/powerpoint/2010/main" val="34049191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meng</a:t>
            </a:r>
          </a:p>
        </p:txBody>
      </p:sp>
    </p:spTree>
    <p:extLst>
      <p:ext uri="{BB962C8B-B14F-4D97-AF65-F5344CB8AC3E}">
        <p14:creationId xmlns:p14="http://schemas.microsoft.com/office/powerpoint/2010/main" val="29361537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brons</a:t>
            </a:r>
          </a:p>
        </p:txBody>
      </p:sp>
    </p:spTree>
    <p:extLst>
      <p:ext uri="{BB962C8B-B14F-4D97-AF65-F5344CB8AC3E}">
        <p14:creationId xmlns:p14="http://schemas.microsoft.com/office/powerpoint/2010/main" val="25756902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bron</a:t>
            </a:r>
          </a:p>
        </p:txBody>
      </p:sp>
    </p:spTree>
    <p:extLst>
      <p:ext uri="{BB962C8B-B14F-4D97-AF65-F5344CB8AC3E}">
        <p14:creationId xmlns:p14="http://schemas.microsoft.com/office/powerpoint/2010/main" val="429552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 err="1"/>
              <a:t>ron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0781736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2177329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30155877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steen</a:t>
            </a:r>
          </a:p>
        </p:txBody>
      </p:sp>
    </p:spTree>
    <p:extLst>
      <p:ext uri="{BB962C8B-B14F-4D97-AF65-F5344CB8AC3E}">
        <p14:creationId xmlns:p14="http://schemas.microsoft.com/office/powerpoint/2010/main" val="29652264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teen</a:t>
            </a:r>
          </a:p>
        </p:txBody>
      </p:sp>
    </p:spTree>
    <p:extLst>
      <p:ext uri="{BB962C8B-B14F-4D97-AF65-F5344CB8AC3E}">
        <p14:creationId xmlns:p14="http://schemas.microsoft.com/office/powerpoint/2010/main" val="41875880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een</a:t>
            </a:r>
          </a:p>
        </p:txBody>
      </p:sp>
    </p:spTree>
    <p:extLst>
      <p:ext uri="{BB962C8B-B14F-4D97-AF65-F5344CB8AC3E}">
        <p14:creationId xmlns:p14="http://schemas.microsoft.com/office/powerpoint/2010/main" val="4949524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eend</a:t>
            </a:r>
          </a:p>
        </p:txBody>
      </p:sp>
    </p:spTree>
    <p:extLst>
      <p:ext uri="{BB962C8B-B14F-4D97-AF65-F5344CB8AC3E}">
        <p14:creationId xmlns:p14="http://schemas.microsoft.com/office/powerpoint/2010/main" val="416573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 err="1"/>
              <a:t>stijn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8564922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eind</a:t>
            </a:r>
          </a:p>
        </p:txBody>
      </p:sp>
    </p:spTree>
    <p:extLst>
      <p:ext uri="{BB962C8B-B14F-4D97-AF65-F5344CB8AC3E}">
        <p14:creationId xmlns:p14="http://schemas.microsoft.com/office/powerpoint/2010/main" val="21849239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hak</a:t>
            </a:r>
          </a:p>
        </p:txBody>
      </p:sp>
    </p:spTree>
    <p:extLst>
      <p:ext uri="{BB962C8B-B14F-4D97-AF65-F5344CB8AC3E}">
        <p14:creationId xmlns:p14="http://schemas.microsoft.com/office/powerpoint/2010/main" val="21839781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hakhout</a:t>
            </a:r>
          </a:p>
        </p:txBody>
      </p:sp>
    </p:spTree>
    <p:extLst>
      <p:ext uri="{BB962C8B-B14F-4D97-AF65-F5344CB8AC3E}">
        <p14:creationId xmlns:p14="http://schemas.microsoft.com/office/powerpoint/2010/main" val="27662938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hout</a:t>
            </a:r>
          </a:p>
        </p:txBody>
      </p:sp>
    </p:spTree>
    <p:extLst>
      <p:ext uri="{BB962C8B-B14F-4D97-AF65-F5344CB8AC3E}">
        <p14:creationId xmlns:p14="http://schemas.microsoft.com/office/powerpoint/2010/main" val="17510434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wout</a:t>
            </a:r>
          </a:p>
        </p:txBody>
      </p:sp>
    </p:spTree>
    <p:extLst>
      <p:ext uri="{BB962C8B-B14F-4D97-AF65-F5344CB8AC3E}">
        <p14:creationId xmlns:p14="http://schemas.microsoft.com/office/powerpoint/2010/main" val="73087996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woud</a:t>
            </a:r>
          </a:p>
        </p:txBody>
      </p:sp>
    </p:spTree>
    <p:extLst>
      <p:ext uri="{BB962C8B-B14F-4D97-AF65-F5344CB8AC3E}">
        <p14:creationId xmlns:p14="http://schemas.microsoft.com/office/powerpoint/2010/main" val="14218056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vonk</a:t>
            </a:r>
          </a:p>
        </p:txBody>
      </p:sp>
    </p:spTree>
    <p:extLst>
      <p:ext uri="{BB962C8B-B14F-4D97-AF65-F5344CB8AC3E}">
        <p14:creationId xmlns:p14="http://schemas.microsoft.com/office/powerpoint/2010/main" val="15935595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vink</a:t>
            </a:r>
          </a:p>
        </p:txBody>
      </p:sp>
    </p:spTree>
    <p:extLst>
      <p:ext uri="{BB962C8B-B14F-4D97-AF65-F5344CB8AC3E}">
        <p14:creationId xmlns:p14="http://schemas.microsoft.com/office/powerpoint/2010/main" val="3464607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zink</a:t>
            </a:r>
          </a:p>
        </p:txBody>
      </p:sp>
    </p:spTree>
    <p:extLst>
      <p:ext uri="{BB962C8B-B14F-4D97-AF65-F5344CB8AC3E}">
        <p14:creationId xmlns:p14="http://schemas.microsoft.com/office/powerpoint/2010/main" val="36913014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80821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 err="1"/>
              <a:t>stan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1341293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flink</a:t>
            </a:r>
          </a:p>
        </p:txBody>
      </p:sp>
    </p:spTree>
    <p:extLst>
      <p:ext uri="{BB962C8B-B14F-4D97-AF65-F5344CB8AC3E}">
        <p14:creationId xmlns:p14="http://schemas.microsoft.com/office/powerpoint/2010/main" val="349881010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afdak</a:t>
            </a:r>
          </a:p>
        </p:txBody>
      </p:sp>
    </p:spTree>
    <p:extLst>
      <p:ext uri="{BB962C8B-B14F-4D97-AF65-F5344CB8AC3E}">
        <p14:creationId xmlns:p14="http://schemas.microsoft.com/office/powerpoint/2010/main" val="264800462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dak</a:t>
            </a:r>
          </a:p>
        </p:txBody>
      </p:sp>
    </p:spTree>
    <p:extLst>
      <p:ext uri="{BB962C8B-B14F-4D97-AF65-F5344CB8AC3E}">
        <p14:creationId xmlns:p14="http://schemas.microsoft.com/office/powerpoint/2010/main" val="359126770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dank</a:t>
            </a:r>
          </a:p>
        </p:txBody>
      </p:sp>
    </p:spTree>
    <p:extLst>
      <p:ext uri="{BB962C8B-B14F-4D97-AF65-F5344CB8AC3E}">
        <p14:creationId xmlns:p14="http://schemas.microsoft.com/office/powerpoint/2010/main" val="4035257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4368551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bang</a:t>
            </a:r>
          </a:p>
        </p:txBody>
      </p:sp>
    </p:spTree>
    <p:extLst>
      <p:ext uri="{BB962C8B-B14F-4D97-AF65-F5344CB8AC3E}">
        <p14:creationId xmlns:p14="http://schemas.microsoft.com/office/powerpoint/2010/main" val="29230997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lauw</a:t>
            </a:r>
          </a:p>
        </p:txBody>
      </p:sp>
    </p:spTree>
    <p:extLst>
      <p:ext uri="{BB962C8B-B14F-4D97-AF65-F5344CB8AC3E}">
        <p14:creationId xmlns:p14="http://schemas.microsoft.com/office/powerpoint/2010/main" val="6883229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klauw</a:t>
            </a:r>
          </a:p>
        </p:txBody>
      </p:sp>
    </p:spTree>
    <p:extLst>
      <p:ext uri="{BB962C8B-B14F-4D97-AF65-F5344CB8AC3E}">
        <p14:creationId xmlns:p14="http://schemas.microsoft.com/office/powerpoint/2010/main" val="67734907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klank</a:t>
            </a:r>
          </a:p>
        </p:txBody>
      </p:sp>
    </p:spTree>
    <p:extLst>
      <p:ext uri="{BB962C8B-B14F-4D97-AF65-F5344CB8AC3E}">
        <p14:creationId xmlns:p14="http://schemas.microsoft.com/office/powerpoint/2010/main" val="58611897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klant</a:t>
            </a:r>
          </a:p>
        </p:txBody>
      </p:sp>
    </p:spTree>
    <p:extLst>
      <p:ext uri="{BB962C8B-B14F-4D97-AF65-F5344CB8AC3E}">
        <p14:creationId xmlns:p14="http://schemas.microsoft.com/office/powerpoint/2010/main" val="41677697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07AA013CA42843B87F773C6BD3B482" ma:contentTypeVersion="12" ma:contentTypeDescription="Een nieuw document maken." ma:contentTypeScope="" ma:versionID="8ed388bb6fe47e0c01ed3127e4d6ab46">
  <xsd:schema xmlns:xsd="http://www.w3.org/2001/XMLSchema" xmlns:xs="http://www.w3.org/2001/XMLSchema" xmlns:p="http://schemas.microsoft.com/office/2006/metadata/properties" xmlns:ns3="3387ce9e-44b5-4d98-85cd-25be150f8a82" xmlns:ns4="4870d087-225a-4d9c-b2cd-91476f98dc1c" targetNamespace="http://schemas.microsoft.com/office/2006/metadata/properties" ma:root="true" ma:fieldsID="a76a5352c5b8a555e15e99fb517ff076" ns3:_="" ns4:_="">
    <xsd:import namespace="3387ce9e-44b5-4d98-85cd-25be150f8a82"/>
    <xsd:import namespace="4870d087-225a-4d9c-b2cd-91476f98dc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7ce9e-44b5-4d98-85cd-25be150f8a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0d087-225a-4d9c-b2cd-91476f98d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957406-E00B-4273-B7F3-1DEE32058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7ce9e-44b5-4d98-85cd-25be150f8a82"/>
    <ds:schemaRef ds:uri="4870d087-225a-4d9c-b2cd-91476f98d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85C7D2-4D89-4D5A-809E-431728C1BA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0A0A0-DB58-4180-A4D9-2184B04F2992}">
  <ds:schemaRefs>
    <ds:schemaRef ds:uri="http://schemas.microsoft.com/office/2006/metadata/properties"/>
    <ds:schemaRef ds:uri="http://purl.org/dc/elements/1.1/"/>
    <ds:schemaRef ds:uri="4870d087-225a-4d9c-b2cd-91476f98dc1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387ce9e-44b5-4d98-85cd-25be150f8a8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167</Words>
  <Application>Microsoft Office PowerPoint</Application>
  <PresentationFormat>Breedbeeld</PresentationFormat>
  <Paragraphs>165</Paragraphs>
  <Slides>230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230</vt:i4>
      </vt:variant>
    </vt:vector>
  </HeadingPairs>
  <TitlesOfParts>
    <vt:vector size="231" baseType="lpstr">
      <vt:lpstr>Kantoorthema</vt:lpstr>
      <vt:lpstr>Kern 8</vt:lpstr>
      <vt:lpstr>stort</vt:lpstr>
      <vt:lpstr>start</vt:lpstr>
      <vt:lpstr>staart</vt:lpstr>
      <vt:lpstr>taart</vt:lpstr>
      <vt:lpstr>vaart</vt:lpstr>
      <vt:lpstr>schijn</vt:lpstr>
      <vt:lpstr>stijn</vt:lpstr>
      <vt:lpstr>stan</vt:lpstr>
      <vt:lpstr>stang</vt:lpstr>
      <vt:lpstr>schop</vt:lpstr>
      <vt:lpstr>stop</vt:lpstr>
      <vt:lpstr>top</vt:lpstr>
      <vt:lpstr>tong</vt:lpstr>
      <vt:lpstr>vraagt</vt:lpstr>
      <vt:lpstr>draagt</vt:lpstr>
      <vt:lpstr>droogt</vt:lpstr>
      <vt:lpstr>droomt</vt:lpstr>
      <vt:lpstr>droom</vt:lpstr>
      <vt:lpstr>groep</vt:lpstr>
      <vt:lpstr>groet</vt:lpstr>
      <vt:lpstr>roet</vt:lpstr>
      <vt:lpstr>roest</vt:lpstr>
      <vt:lpstr>reist</vt:lpstr>
      <vt:lpstr>krul</vt:lpstr>
      <vt:lpstr>vlier</vt:lpstr>
      <vt:lpstr>kou</vt:lpstr>
      <vt:lpstr>pluis</vt:lpstr>
      <vt:lpstr>leest</vt:lpstr>
      <vt:lpstr>eiwit</vt:lpstr>
      <vt:lpstr>fiets</vt:lpstr>
      <vt:lpstr>jou</vt:lpstr>
      <vt:lpstr>grap</vt:lpstr>
      <vt:lpstr>bruin</vt:lpstr>
      <vt:lpstr>draak</vt:lpstr>
      <vt:lpstr>zorg</vt:lpstr>
      <vt:lpstr>druif</vt:lpstr>
      <vt:lpstr>beurs</vt:lpstr>
      <vt:lpstr>tulp</vt:lpstr>
      <vt:lpstr>leunt</vt:lpstr>
      <vt:lpstr>knip</vt:lpstr>
      <vt:lpstr>vuist</vt:lpstr>
      <vt:lpstr>zwier</vt:lpstr>
      <vt:lpstr>groen</vt:lpstr>
      <vt:lpstr>jaartal</vt:lpstr>
      <vt:lpstr>schuif</vt:lpstr>
      <vt:lpstr>schuur</vt:lpstr>
      <vt:lpstr>snik</vt:lpstr>
      <vt:lpstr>veerboot</vt:lpstr>
      <vt:lpstr>zoutpot</vt:lpstr>
      <vt:lpstr>rijwiel</vt:lpstr>
      <vt:lpstr>snauw</vt:lpstr>
      <vt:lpstr>sauspan</vt:lpstr>
      <vt:lpstr>droom</vt:lpstr>
      <vt:lpstr>hert</vt:lpstr>
      <vt:lpstr>oud</vt:lpstr>
      <vt:lpstr>koud</vt:lpstr>
      <vt:lpstr>goud</vt:lpstr>
      <vt:lpstr>goed</vt:lpstr>
      <vt:lpstr>gloed</vt:lpstr>
      <vt:lpstr>bob</vt:lpstr>
      <vt:lpstr>rob</vt:lpstr>
      <vt:lpstr>rib</vt:lpstr>
      <vt:lpstr>krib</vt:lpstr>
      <vt:lpstr>krab</vt:lpstr>
      <vt:lpstr>web</vt:lpstr>
      <vt:lpstr>eb</vt:lpstr>
      <vt:lpstr>en</vt:lpstr>
      <vt:lpstr>eng</vt:lpstr>
      <vt:lpstr>meng</vt:lpstr>
      <vt:lpstr>brons</vt:lpstr>
      <vt:lpstr>bron</vt:lpstr>
      <vt:lpstr>ron</vt:lpstr>
      <vt:lpstr>rob</vt:lpstr>
      <vt:lpstr>bob</vt:lpstr>
      <vt:lpstr>steen</vt:lpstr>
      <vt:lpstr>teen</vt:lpstr>
      <vt:lpstr>een</vt:lpstr>
      <vt:lpstr>eend</vt:lpstr>
      <vt:lpstr>eind</vt:lpstr>
      <vt:lpstr>hak</vt:lpstr>
      <vt:lpstr>hakhout</vt:lpstr>
      <vt:lpstr>hout</vt:lpstr>
      <vt:lpstr>wout</vt:lpstr>
      <vt:lpstr>woud</vt:lpstr>
      <vt:lpstr>vonk</vt:lpstr>
      <vt:lpstr>vink</vt:lpstr>
      <vt:lpstr>zink</vt:lpstr>
      <vt:lpstr>link</vt:lpstr>
      <vt:lpstr>flink</vt:lpstr>
      <vt:lpstr>afdak</vt:lpstr>
      <vt:lpstr>dak</vt:lpstr>
      <vt:lpstr>dank</vt:lpstr>
      <vt:lpstr>bank</vt:lpstr>
      <vt:lpstr>bang</vt:lpstr>
      <vt:lpstr>lauw</vt:lpstr>
      <vt:lpstr>klauw</vt:lpstr>
      <vt:lpstr>klank</vt:lpstr>
      <vt:lpstr>klant</vt:lpstr>
      <vt:lpstr>plant</vt:lpstr>
      <vt:lpstr>plant</vt:lpstr>
      <vt:lpstr>scheurt</vt:lpstr>
      <vt:lpstr>scheur</vt:lpstr>
      <vt:lpstr>kleur</vt:lpstr>
      <vt:lpstr>fleur</vt:lpstr>
      <vt:lpstr>floor</vt:lpstr>
      <vt:lpstr>PowerPoint-presentatie</vt:lpstr>
      <vt:lpstr>wen</vt:lpstr>
      <vt:lpstr>web</vt:lpstr>
      <vt:lpstr>PowerPoint-presentatie</vt:lpstr>
      <vt:lpstr>wenk</vt:lpstr>
      <vt:lpstr>denk</vt:lpstr>
      <vt:lpstr>schouw</vt:lpstr>
      <vt:lpstr>vrouw</vt:lpstr>
      <vt:lpstr>rouw</vt:lpstr>
      <vt:lpstr>jouw</vt:lpstr>
      <vt:lpstr>jou</vt:lpstr>
      <vt:lpstr>hang</vt:lpstr>
      <vt:lpstr>bang</vt:lpstr>
      <vt:lpstr>bank</vt:lpstr>
      <vt:lpstr>bank</vt:lpstr>
      <vt:lpstr>blank</vt:lpstr>
      <vt:lpstr>blink</vt:lpstr>
      <vt:lpstr>lauw</vt:lpstr>
      <vt:lpstr>klauw</vt:lpstr>
      <vt:lpstr>klank</vt:lpstr>
      <vt:lpstr>klant</vt:lpstr>
      <vt:lpstr>plant</vt:lpstr>
      <vt:lpstr>plant</vt:lpstr>
      <vt:lpstr>munt</vt:lpstr>
      <vt:lpstr>geest</vt:lpstr>
      <vt:lpstr>reistas</vt:lpstr>
      <vt:lpstr>snoek</vt:lpstr>
      <vt:lpstr>broer</vt:lpstr>
      <vt:lpstr>meng</vt:lpstr>
      <vt:lpstr>lomp</vt:lpstr>
      <vt:lpstr>stuur</vt:lpstr>
      <vt:lpstr>gil</vt:lpstr>
      <vt:lpstr>vat</vt:lpstr>
      <vt:lpstr>kruis</vt:lpstr>
      <vt:lpstr>hang</vt:lpstr>
      <vt:lpstr>schaar</vt:lpstr>
      <vt:lpstr>schaar</vt:lpstr>
      <vt:lpstr>eigeel</vt:lpstr>
      <vt:lpstr>grauw</vt:lpstr>
      <vt:lpstr>scheur</vt:lpstr>
      <vt:lpstr>zus</vt:lpstr>
      <vt:lpstr>prijs</vt:lpstr>
      <vt:lpstr>houtzaag</vt:lpstr>
      <vt:lpstr>druif</vt:lpstr>
      <vt:lpstr>wang</vt:lpstr>
      <vt:lpstr>wang</vt:lpstr>
      <vt:lpstr>reu</vt:lpstr>
      <vt:lpstr>help</vt:lpstr>
      <vt:lpstr>niets</vt:lpstr>
      <vt:lpstr>oordop</vt:lpstr>
      <vt:lpstr>zing</vt:lpstr>
      <vt:lpstr>eik</vt:lpstr>
      <vt:lpstr>schaats</vt:lpstr>
      <vt:lpstr>doorn</vt:lpstr>
      <vt:lpstr>tocht</vt:lpstr>
      <vt:lpstr>toch</vt:lpstr>
      <vt:lpstr>toch</vt:lpstr>
      <vt:lpstr>tong</vt:lpstr>
      <vt:lpstr>jong</vt:lpstr>
      <vt:lpstr>joch</vt:lpstr>
      <vt:lpstr>afrit</vt:lpstr>
      <vt:lpstr>rit</vt:lpstr>
      <vt:lpstr>richt</vt:lpstr>
      <vt:lpstr>recht</vt:lpstr>
      <vt:lpstr>lach</vt:lpstr>
      <vt:lpstr>bocht</vt:lpstr>
      <vt:lpstr>vacht</vt:lpstr>
      <vt:lpstr>zacht</vt:lpstr>
      <vt:lpstr>pech</vt:lpstr>
      <vt:lpstr>wacht</vt:lpstr>
      <vt:lpstr>acht</vt:lpstr>
      <vt:lpstr>brem</vt:lpstr>
      <vt:lpstr>rem</vt:lpstr>
      <vt:lpstr>stem</vt:lpstr>
      <vt:lpstr>klem</vt:lpstr>
      <vt:lpstr>pech</vt:lpstr>
      <vt:lpstr>scherp</vt:lpstr>
      <vt:lpstr>meiboom</vt:lpstr>
      <vt:lpstr>huifkar</vt:lpstr>
      <vt:lpstr>grauw</vt:lpstr>
      <vt:lpstr>juich</vt:lpstr>
      <vt:lpstr>juicht</vt:lpstr>
      <vt:lpstr>juist</vt:lpstr>
      <vt:lpstr>vuist</vt:lpstr>
      <vt:lpstr>vest</vt:lpstr>
      <vt:lpstr>schram</vt:lpstr>
      <vt:lpstr>schroef</vt:lpstr>
      <vt:lpstr>schrijf</vt:lpstr>
      <vt:lpstr>schrap</vt:lpstr>
      <vt:lpstr>schik</vt:lpstr>
      <vt:lpstr>schrik</vt:lpstr>
      <vt:lpstr>schijf</vt:lpstr>
      <vt:lpstr>schik</vt:lpstr>
      <vt:lpstr>prik</vt:lpstr>
      <vt:lpstr>schouw</vt:lpstr>
      <vt:lpstr>klei</vt:lpstr>
      <vt:lpstr>uur</vt:lpstr>
      <vt:lpstr>vlieg</vt:lpstr>
      <vt:lpstr>lift</vt:lpstr>
      <vt:lpstr>muisje</vt:lpstr>
      <vt:lpstr>boompje</vt:lpstr>
      <vt:lpstr>stoeltje</vt:lpstr>
      <vt:lpstr>parkje</vt:lpstr>
      <vt:lpstr>doosje</vt:lpstr>
      <vt:lpstr>katje</vt:lpstr>
      <vt:lpstr>riempje</vt:lpstr>
      <vt:lpstr>haartje</vt:lpstr>
      <vt:lpstr>heertje</vt:lpstr>
      <vt:lpstr>rijmpje</vt:lpstr>
      <vt:lpstr>nu</vt:lpstr>
      <vt:lpstr>na</vt:lpstr>
      <vt:lpstr>la</vt:lpstr>
      <vt:lpstr>vla</vt:lpstr>
      <vt:lpstr>vlo</vt:lpstr>
      <vt:lpstr>zo</vt:lpstr>
      <vt:lpstr>ja</vt:lpstr>
      <vt:lpstr>sta</vt:lpstr>
      <vt:lpstr>sla</vt:lpstr>
      <vt:lpstr>slee</vt:lpstr>
      <vt:lpstr>sleep</vt:lpstr>
      <vt:lpstr>sluip</vt:lpstr>
      <vt:lpstr>heel</vt:lpstr>
      <vt:lpstr>knap</vt:lpstr>
      <vt:lpstr>gedaan</vt:lpstr>
    </vt:vector>
  </TitlesOfParts>
  <Company>Systeembeheer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 8</dc:title>
  <dc:creator>Marije Prudon</dc:creator>
  <cp:lastModifiedBy>Marije Prudon</cp:lastModifiedBy>
  <cp:revision>148</cp:revision>
  <dcterms:created xsi:type="dcterms:W3CDTF">2021-05-18T13:00:42Z</dcterms:created>
  <dcterms:modified xsi:type="dcterms:W3CDTF">2021-05-18T19:09:14Z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0x0101004607AA013CA42843B87F773C6BD3B482</vt:lpwstr>
  </property>
</Properties>
</file>