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94" r:id="rId25"/>
    <p:sldId id="298" r:id="rId26"/>
    <p:sldId id="299" r:id="rId27"/>
    <p:sldId id="300" r:id="rId28"/>
    <p:sldId id="301" r:id="rId29"/>
    <p:sldId id="302" r:id="rId30"/>
    <p:sldId id="303" r:id="rId31"/>
    <p:sldId id="304" r:id="rId32"/>
    <p:sldId id="305" r:id="rId33"/>
    <p:sldId id="306" r:id="rId34"/>
    <p:sldId id="307" r:id="rId35"/>
    <p:sldId id="308" r:id="rId36"/>
    <p:sldId id="309" r:id="rId37"/>
    <p:sldId id="310" r:id="rId38"/>
    <p:sldId id="311" r:id="rId39"/>
    <p:sldId id="312" r:id="rId40"/>
    <p:sldId id="313" r:id="rId41"/>
    <p:sldId id="314" r:id="rId42"/>
    <p:sldId id="315" r:id="rId43"/>
    <p:sldId id="316" r:id="rId44"/>
    <p:sldId id="317" r:id="rId45"/>
    <p:sldId id="318" r:id="rId46"/>
    <p:sldId id="319" r:id="rId47"/>
    <p:sldId id="320" r:id="rId48"/>
    <p:sldId id="321" r:id="rId49"/>
    <p:sldId id="322" r:id="rId50"/>
    <p:sldId id="323" r:id="rId51"/>
    <p:sldId id="324" r:id="rId52"/>
    <p:sldId id="325" r:id="rId53"/>
    <p:sldId id="326" r:id="rId54"/>
    <p:sldId id="327" r:id="rId55"/>
    <p:sldId id="328" r:id="rId56"/>
    <p:sldId id="329" r:id="rId57"/>
    <p:sldId id="330" r:id="rId58"/>
    <p:sldId id="331" r:id="rId59"/>
    <p:sldId id="332" r:id="rId60"/>
    <p:sldId id="333" r:id="rId61"/>
    <p:sldId id="334" r:id="rId62"/>
    <p:sldId id="335" r:id="rId63"/>
    <p:sldId id="339" r:id="rId64"/>
    <p:sldId id="336" r:id="rId65"/>
    <p:sldId id="338" r:id="rId66"/>
    <p:sldId id="337" r:id="rId67"/>
    <p:sldId id="340" r:id="rId68"/>
    <p:sldId id="341" r:id="rId69"/>
    <p:sldId id="342" r:id="rId70"/>
    <p:sldId id="343" r:id="rId71"/>
    <p:sldId id="344" r:id="rId72"/>
    <p:sldId id="345" r:id="rId73"/>
    <p:sldId id="346" r:id="rId74"/>
    <p:sldId id="347" r:id="rId75"/>
    <p:sldId id="348" r:id="rId76"/>
    <p:sldId id="349" r:id="rId77"/>
    <p:sldId id="350" r:id="rId78"/>
    <p:sldId id="351" r:id="rId79"/>
    <p:sldId id="352" r:id="rId80"/>
    <p:sldId id="353" r:id="rId81"/>
    <p:sldId id="354" r:id="rId82"/>
    <p:sldId id="355" r:id="rId83"/>
    <p:sldId id="356" r:id="rId84"/>
    <p:sldId id="357" r:id="rId85"/>
    <p:sldId id="358" r:id="rId86"/>
    <p:sldId id="359" r:id="rId87"/>
    <p:sldId id="364" r:id="rId88"/>
    <p:sldId id="363" r:id="rId89"/>
    <p:sldId id="362" r:id="rId90"/>
    <p:sldId id="361" r:id="rId91"/>
    <p:sldId id="360" r:id="rId92"/>
    <p:sldId id="368" r:id="rId93"/>
    <p:sldId id="367" r:id="rId94"/>
    <p:sldId id="366" r:id="rId95"/>
    <p:sldId id="365" r:id="rId96"/>
    <p:sldId id="369" r:id="rId97"/>
    <p:sldId id="370" r:id="rId98"/>
    <p:sldId id="371" r:id="rId99"/>
    <p:sldId id="372" r:id="rId100"/>
    <p:sldId id="373" r:id="rId101"/>
    <p:sldId id="374" r:id="rId102"/>
    <p:sldId id="375" r:id="rId103"/>
    <p:sldId id="376" r:id="rId104"/>
    <p:sldId id="377" r:id="rId105"/>
    <p:sldId id="378" r:id="rId106"/>
    <p:sldId id="379" r:id="rId107"/>
    <p:sldId id="451" r:id="rId108"/>
    <p:sldId id="452" r:id="rId109"/>
    <p:sldId id="453" r:id="rId110"/>
    <p:sldId id="454" r:id="rId111"/>
    <p:sldId id="455" r:id="rId112"/>
    <p:sldId id="456" r:id="rId113"/>
    <p:sldId id="457" r:id="rId114"/>
    <p:sldId id="460" r:id="rId115"/>
    <p:sldId id="458" r:id="rId116"/>
    <p:sldId id="461" r:id="rId117"/>
    <p:sldId id="459" r:id="rId118"/>
    <p:sldId id="462" r:id="rId119"/>
    <p:sldId id="463" r:id="rId120"/>
    <p:sldId id="464" r:id="rId121"/>
    <p:sldId id="465" r:id="rId122"/>
    <p:sldId id="466" r:id="rId123"/>
    <p:sldId id="467" r:id="rId124"/>
    <p:sldId id="468" r:id="rId125"/>
    <p:sldId id="469" r:id="rId126"/>
    <p:sldId id="470" r:id="rId127"/>
    <p:sldId id="471" r:id="rId128"/>
    <p:sldId id="472" r:id="rId129"/>
    <p:sldId id="473" r:id="rId130"/>
    <p:sldId id="475" r:id="rId131"/>
    <p:sldId id="474" r:id="rId132"/>
    <p:sldId id="476" r:id="rId133"/>
    <p:sldId id="477" r:id="rId134"/>
    <p:sldId id="478" r:id="rId135"/>
    <p:sldId id="479" r:id="rId136"/>
    <p:sldId id="480" r:id="rId137"/>
    <p:sldId id="481" r:id="rId138"/>
    <p:sldId id="482" r:id="rId139"/>
    <p:sldId id="483" r:id="rId140"/>
    <p:sldId id="484" r:id="rId141"/>
    <p:sldId id="485" r:id="rId142"/>
    <p:sldId id="486" r:id="rId143"/>
    <p:sldId id="487" r:id="rId144"/>
    <p:sldId id="488" r:id="rId145"/>
    <p:sldId id="489" r:id="rId146"/>
    <p:sldId id="490" r:id="rId147"/>
    <p:sldId id="491" r:id="rId148"/>
    <p:sldId id="492" r:id="rId149"/>
    <p:sldId id="493" r:id="rId150"/>
    <p:sldId id="494" r:id="rId151"/>
    <p:sldId id="495" r:id="rId152"/>
    <p:sldId id="496" r:id="rId153"/>
    <p:sldId id="497" r:id="rId154"/>
    <p:sldId id="498" r:id="rId155"/>
    <p:sldId id="499" r:id="rId156"/>
    <p:sldId id="500" r:id="rId157"/>
    <p:sldId id="501" r:id="rId158"/>
    <p:sldId id="502" r:id="rId159"/>
    <p:sldId id="503" r:id="rId160"/>
    <p:sldId id="504" r:id="rId161"/>
    <p:sldId id="505" r:id="rId162"/>
    <p:sldId id="506" r:id="rId163"/>
    <p:sldId id="507" r:id="rId164"/>
    <p:sldId id="509" r:id="rId165"/>
    <p:sldId id="510" r:id="rId166"/>
    <p:sldId id="508" r:id="rId167"/>
    <p:sldId id="511" r:id="rId168"/>
    <p:sldId id="512" r:id="rId169"/>
    <p:sldId id="513" r:id="rId170"/>
    <p:sldId id="514" r:id="rId171"/>
    <p:sldId id="515" r:id="rId172"/>
    <p:sldId id="516" r:id="rId173"/>
    <p:sldId id="517" r:id="rId174"/>
    <p:sldId id="518" r:id="rId175"/>
    <p:sldId id="519" r:id="rId176"/>
    <p:sldId id="520" r:id="rId177"/>
    <p:sldId id="521" r:id="rId178"/>
    <p:sldId id="522" r:id="rId179"/>
    <p:sldId id="523" r:id="rId180"/>
    <p:sldId id="524" r:id="rId181"/>
    <p:sldId id="525" r:id="rId182"/>
    <p:sldId id="526" r:id="rId183"/>
    <p:sldId id="527" r:id="rId184"/>
    <p:sldId id="528" r:id="rId185"/>
    <p:sldId id="529" r:id="rId186"/>
    <p:sldId id="530" r:id="rId187"/>
    <p:sldId id="531" r:id="rId188"/>
    <p:sldId id="532" r:id="rId189"/>
    <p:sldId id="533" r:id="rId190"/>
    <p:sldId id="534" r:id="rId191"/>
    <p:sldId id="535" r:id="rId192"/>
    <p:sldId id="536" r:id="rId193"/>
    <p:sldId id="551" r:id="rId194"/>
    <p:sldId id="537" r:id="rId195"/>
    <p:sldId id="538" r:id="rId196"/>
    <p:sldId id="550" r:id="rId197"/>
    <p:sldId id="539" r:id="rId198"/>
    <p:sldId id="540" r:id="rId199"/>
    <p:sldId id="541" r:id="rId200"/>
    <p:sldId id="542" r:id="rId201"/>
    <p:sldId id="543" r:id="rId202"/>
    <p:sldId id="544" r:id="rId203"/>
    <p:sldId id="545" r:id="rId204"/>
    <p:sldId id="546" r:id="rId205"/>
    <p:sldId id="547" r:id="rId206"/>
    <p:sldId id="548" r:id="rId207"/>
    <p:sldId id="549" r:id="rId208"/>
    <p:sldId id="552" r:id="rId209"/>
    <p:sldId id="553" r:id="rId210"/>
    <p:sldId id="554" r:id="rId211"/>
    <p:sldId id="555" r:id="rId212"/>
    <p:sldId id="556" r:id="rId213"/>
    <p:sldId id="557" r:id="rId214"/>
    <p:sldId id="558" r:id="rId215"/>
    <p:sldId id="559" r:id="rId216"/>
    <p:sldId id="560" r:id="rId217"/>
    <p:sldId id="561" r:id="rId218"/>
    <p:sldId id="562" r:id="rId219"/>
    <p:sldId id="563" r:id="rId220"/>
    <p:sldId id="564" r:id="rId221"/>
    <p:sldId id="565" r:id="rId222"/>
    <p:sldId id="566" r:id="rId223"/>
    <p:sldId id="567" r:id="rId224"/>
    <p:sldId id="568" r:id="rId225"/>
    <p:sldId id="569" r:id="rId226"/>
    <p:sldId id="570" r:id="rId227"/>
    <p:sldId id="571" r:id="rId228"/>
    <p:sldId id="572" r:id="rId229"/>
    <p:sldId id="573" r:id="rId230"/>
    <p:sldId id="574" r:id="rId23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0F1F84-5340-2790-1D0B-4F40EB567982}" v="30" dt="2021-05-19T05:57:36.036"/>
    <p1510:client id="{1A52C99F-7071-2000-EA16-4698532640B1}" v="849" dt="2021-05-19T05:15:22.952"/>
    <p1510:client id="{40FB0CC7-A7F8-4F4F-99B1-5B34CFB5BA1F}" v="490" dt="2021-05-18T19:08:39.277"/>
    <p1510:client id="{6754EAAA-3CA1-4AA2-FF6D-4280DC49BE42}" v="27" dt="2021-05-19T06:16:08.327"/>
    <p1510:client id="{EF54C44A-C6B3-6F72-190D-F6E98F30A0CB}" v="265" dt="2021-05-19T06:14:53.3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>
        <p:scale>
          <a:sx n="81" d="100"/>
          <a:sy n="81" d="100"/>
        </p:scale>
        <p:origin x="-17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3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63" Type="http://schemas.openxmlformats.org/officeDocument/2006/relationships/slide" Target="slides/slide59.xml"/><Relationship Id="rId84" Type="http://schemas.openxmlformats.org/officeDocument/2006/relationships/slide" Target="slides/slide80.xml"/><Relationship Id="rId138" Type="http://schemas.openxmlformats.org/officeDocument/2006/relationships/slide" Target="slides/slide134.xml"/><Relationship Id="rId159" Type="http://schemas.openxmlformats.org/officeDocument/2006/relationships/slide" Target="slides/slide155.xml"/><Relationship Id="rId170" Type="http://schemas.openxmlformats.org/officeDocument/2006/relationships/slide" Target="slides/slide166.xml"/><Relationship Id="rId191" Type="http://schemas.openxmlformats.org/officeDocument/2006/relationships/slide" Target="slides/slide187.xml"/><Relationship Id="rId205" Type="http://schemas.openxmlformats.org/officeDocument/2006/relationships/slide" Target="slides/slide201.xml"/><Relationship Id="rId226" Type="http://schemas.openxmlformats.org/officeDocument/2006/relationships/slide" Target="slides/slide222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53" Type="http://schemas.openxmlformats.org/officeDocument/2006/relationships/slide" Target="slides/slide49.xml"/><Relationship Id="rId74" Type="http://schemas.openxmlformats.org/officeDocument/2006/relationships/slide" Target="slides/slide70.xml"/><Relationship Id="rId128" Type="http://schemas.openxmlformats.org/officeDocument/2006/relationships/slide" Target="slides/slide124.xml"/><Relationship Id="rId149" Type="http://schemas.openxmlformats.org/officeDocument/2006/relationships/slide" Target="slides/slide145.xml"/><Relationship Id="rId5" Type="http://schemas.openxmlformats.org/officeDocument/2006/relationships/slide" Target="slides/slide1.xml"/><Relationship Id="rId95" Type="http://schemas.openxmlformats.org/officeDocument/2006/relationships/slide" Target="slides/slide91.xml"/><Relationship Id="rId160" Type="http://schemas.openxmlformats.org/officeDocument/2006/relationships/slide" Target="slides/slide156.xml"/><Relationship Id="rId181" Type="http://schemas.openxmlformats.org/officeDocument/2006/relationships/slide" Target="slides/slide177.xml"/><Relationship Id="rId216" Type="http://schemas.openxmlformats.org/officeDocument/2006/relationships/slide" Target="slides/slide212.xml"/><Relationship Id="rId22" Type="http://schemas.openxmlformats.org/officeDocument/2006/relationships/slide" Target="slides/slide18.xml"/><Relationship Id="rId43" Type="http://schemas.openxmlformats.org/officeDocument/2006/relationships/slide" Target="slides/slide39.xml"/><Relationship Id="rId64" Type="http://schemas.openxmlformats.org/officeDocument/2006/relationships/slide" Target="slides/slide60.xml"/><Relationship Id="rId118" Type="http://schemas.openxmlformats.org/officeDocument/2006/relationships/slide" Target="slides/slide114.xml"/><Relationship Id="rId139" Type="http://schemas.openxmlformats.org/officeDocument/2006/relationships/slide" Target="slides/slide135.xml"/><Relationship Id="rId85" Type="http://schemas.openxmlformats.org/officeDocument/2006/relationships/slide" Target="slides/slide81.xml"/><Relationship Id="rId150" Type="http://schemas.openxmlformats.org/officeDocument/2006/relationships/slide" Target="slides/slide146.xml"/><Relationship Id="rId171" Type="http://schemas.openxmlformats.org/officeDocument/2006/relationships/slide" Target="slides/slide167.xml"/><Relationship Id="rId192" Type="http://schemas.openxmlformats.org/officeDocument/2006/relationships/slide" Target="slides/slide188.xml"/><Relationship Id="rId206" Type="http://schemas.openxmlformats.org/officeDocument/2006/relationships/slide" Target="slides/slide202.xml"/><Relationship Id="rId227" Type="http://schemas.openxmlformats.org/officeDocument/2006/relationships/slide" Target="slides/slide223.xml"/><Relationship Id="rId12" Type="http://schemas.openxmlformats.org/officeDocument/2006/relationships/slide" Target="slides/slide8.xml"/><Relationship Id="rId33" Type="http://schemas.openxmlformats.org/officeDocument/2006/relationships/slide" Target="slides/slide29.xml"/><Relationship Id="rId108" Type="http://schemas.openxmlformats.org/officeDocument/2006/relationships/slide" Target="slides/slide104.xml"/><Relationship Id="rId129" Type="http://schemas.openxmlformats.org/officeDocument/2006/relationships/slide" Target="slides/slide125.xml"/><Relationship Id="rId54" Type="http://schemas.openxmlformats.org/officeDocument/2006/relationships/slide" Target="slides/slide50.xml"/><Relationship Id="rId75" Type="http://schemas.openxmlformats.org/officeDocument/2006/relationships/slide" Target="slides/slide71.xml"/><Relationship Id="rId96" Type="http://schemas.openxmlformats.org/officeDocument/2006/relationships/slide" Target="slides/slide92.xml"/><Relationship Id="rId140" Type="http://schemas.openxmlformats.org/officeDocument/2006/relationships/slide" Target="slides/slide136.xml"/><Relationship Id="rId161" Type="http://schemas.openxmlformats.org/officeDocument/2006/relationships/slide" Target="slides/slide157.xml"/><Relationship Id="rId182" Type="http://schemas.openxmlformats.org/officeDocument/2006/relationships/slide" Target="slides/slide178.xml"/><Relationship Id="rId217" Type="http://schemas.openxmlformats.org/officeDocument/2006/relationships/slide" Target="slides/slide213.xml"/><Relationship Id="rId6" Type="http://schemas.openxmlformats.org/officeDocument/2006/relationships/slide" Target="slides/slide2.xml"/><Relationship Id="rId23" Type="http://schemas.openxmlformats.org/officeDocument/2006/relationships/slide" Target="slides/slide19.xml"/><Relationship Id="rId119" Type="http://schemas.openxmlformats.org/officeDocument/2006/relationships/slide" Target="slides/slide115.xml"/><Relationship Id="rId44" Type="http://schemas.openxmlformats.org/officeDocument/2006/relationships/slide" Target="slides/slide40.xml"/><Relationship Id="rId65" Type="http://schemas.openxmlformats.org/officeDocument/2006/relationships/slide" Target="slides/slide61.xml"/><Relationship Id="rId86" Type="http://schemas.openxmlformats.org/officeDocument/2006/relationships/slide" Target="slides/slide82.xml"/><Relationship Id="rId130" Type="http://schemas.openxmlformats.org/officeDocument/2006/relationships/slide" Target="slides/slide126.xml"/><Relationship Id="rId151" Type="http://schemas.openxmlformats.org/officeDocument/2006/relationships/slide" Target="slides/slide147.xml"/><Relationship Id="rId172" Type="http://schemas.openxmlformats.org/officeDocument/2006/relationships/slide" Target="slides/slide168.xml"/><Relationship Id="rId193" Type="http://schemas.openxmlformats.org/officeDocument/2006/relationships/slide" Target="slides/slide189.xml"/><Relationship Id="rId207" Type="http://schemas.openxmlformats.org/officeDocument/2006/relationships/slide" Target="slides/slide203.xml"/><Relationship Id="rId228" Type="http://schemas.openxmlformats.org/officeDocument/2006/relationships/slide" Target="slides/slide224.xml"/><Relationship Id="rId13" Type="http://schemas.openxmlformats.org/officeDocument/2006/relationships/slide" Target="slides/slide9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20" Type="http://schemas.openxmlformats.org/officeDocument/2006/relationships/slide" Target="slides/slide116.xml"/><Relationship Id="rId141" Type="http://schemas.openxmlformats.org/officeDocument/2006/relationships/slide" Target="slides/slide137.xml"/><Relationship Id="rId7" Type="http://schemas.openxmlformats.org/officeDocument/2006/relationships/slide" Target="slides/slide3.xml"/><Relationship Id="rId162" Type="http://schemas.openxmlformats.org/officeDocument/2006/relationships/slide" Target="slides/slide158.xml"/><Relationship Id="rId183" Type="http://schemas.openxmlformats.org/officeDocument/2006/relationships/slide" Target="slides/slide179.xml"/><Relationship Id="rId218" Type="http://schemas.openxmlformats.org/officeDocument/2006/relationships/slide" Target="slides/slide214.xml"/><Relationship Id="rId24" Type="http://schemas.openxmlformats.org/officeDocument/2006/relationships/slide" Target="slides/slide20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31" Type="http://schemas.openxmlformats.org/officeDocument/2006/relationships/slide" Target="slides/slide127.xml"/><Relationship Id="rId152" Type="http://schemas.openxmlformats.org/officeDocument/2006/relationships/slide" Target="slides/slide148.xml"/><Relationship Id="rId173" Type="http://schemas.openxmlformats.org/officeDocument/2006/relationships/slide" Target="slides/slide169.xml"/><Relationship Id="rId194" Type="http://schemas.openxmlformats.org/officeDocument/2006/relationships/slide" Target="slides/slide190.xml"/><Relationship Id="rId208" Type="http://schemas.openxmlformats.org/officeDocument/2006/relationships/slide" Target="slides/slide204.xml"/><Relationship Id="rId229" Type="http://schemas.openxmlformats.org/officeDocument/2006/relationships/slide" Target="slides/slide225.xml"/><Relationship Id="rId14" Type="http://schemas.openxmlformats.org/officeDocument/2006/relationships/slide" Target="slides/slide10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8" Type="http://schemas.openxmlformats.org/officeDocument/2006/relationships/slide" Target="slides/slide4.xml"/><Relationship Id="rId98" Type="http://schemas.openxmlformats.org/officeDocument/2006/relationships/slide" Target="slides/slide94.xml"/><Relationship Id="rId121" Type="http://schemas.openxmlformats.org/officeDocument/2006/relationships/slide" Target="slides/slide117.xml"/><Relationship Id="rId142" Type="http://schemas.openxmlformats.org/officeDocument/2006/relationships/slide" Target="slides/slide138.xml"/><Relationship Id="rId163" Type="http://schemas.openxmlformats.org/officeDocument/2006/relationships/slide" Target="slides/slide159.xml"/><Relationship Id="rId184" Type="http://schemas.openxmlformats.org/officeDocument/2006/relationships/slide" Target="slides/slide180.xml"/><Relationship Id="rId219" Type="http://schemas.openxmlformats.org/officeDocument/2006/relationships/slide" Target="slides/slide215.xml"/><Relationship Id="rId230" Type="http://schemas.openxmlformats.org/officeDocument/2006/relationships/slide" Target="slides/slide226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32" Type="http://schemas.openxmlformats.org/officeDocument/2006/relationships/slide" Target="slides/slide128.xml"/><Relationship Id="rId153" Type="http://schemas.openxmlformats.org/officeDocument/2006/relationships/slide" Target="slides/slide149.xml"/><Relationship Id="rId174" Type="http://schemas.openxmlformats.org/officeDocument/2006/relationships/slide" Target="slides/slide170.xml"/><Relationship Id="rId179" Type="http://schemas.openxmlformats.org/officeDocument/2006/relationships/slide" Target="slides/slide175.xml"/><Relationship Id="rId195" Type="http://schemas.openxmlformats.org/officeDocument/2006/relationships/slide" Target="slides/slide191.xml"/><Relationship Id="rId209" Type="http://schemas.openxmlformats.org/officeDocument/2006/relationships/slide" Target="slides/slide205.xml"/><Relationship Id="rId190" Type="http://schemas.openxmlformats.org/officeDocument/2006/relationships/slide" Target="slides/slide186.xml"/><Relationship Id="rId204" Type="http://schemas.openxmlformats.org/officeDocument/2006/relationships/slide" Target="slides/slide200.xml"/><Relationship Id="rId220" Type="http://schemas.openxmlformats.org/officeDocument/2006/relationships/slide" Target="slides/slide216.xml"/><Relationship Id="rId225" Type="http://schemas.openxmlformats.org/officeDocument/2006/relationships/slide" Target="slides/slide221.xml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27" Type="http://schemas.openxmlformats.org/officeDocument/2006/relationships/slide" Target="slides/slide12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52" Type="http://schemas.openxmlformats.org/officeDocument/2006/relationships/slide" Target="slides/slide48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openxmlformats.org/officeDocument/2006/relationships/slide" Target="slides/slide118.xml"/><Relationship Id="rId143" Type="http://schemas.openxmlformats.org/officeDocument/2006/relationships/slide" Target="slides/slide139.xml"/><Relationship Id="rId148" Type="http://schemas.openxmlformats.org/officeDocument/2006/relationships/slide" Target="slides/slide144.xml"/><Relationship Id="rId164" Type="http://schemas.openxmlformats.org/officeDocument/2006/relationships/slide" Target="slides/slide160.xml"/><Relationship Id="rId169" Type="http://schemas.openxmlformats.org/officeDocument/2006/relationships/slide" Target="slides/slide165.xml"/><Relationship Id="rId185" Type="http://schemas.openxmlformats.org/officeDocument/2006/relationships/slide" Target="slides/slide18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80" Type="http://schemas.openxmlformats.org/officeDocument/2006/relationships/slide" Target="slides/slide176.xml"/><Relationship Id="rId210" Type="http://schemas.openxmlformats.org/officeDocument/2006/relationships/slide" Target="slides/slide206.xml"/><Relationship Id="rId215" Type="http://schemas.openxmlformats.org/officeDocument/2006/relationships/slide" Target="slides/slide211.xml"/><Relationship Id="rId236" Type="http://schemas.microsoft.com/office/2015/10/relationships/revisionInfo" Target="revisionInfo.xml"/><Relationship Id="rId26" Type="http://schemas.openxmlformats.org/officeDocument/2006/relationships/slide" Target="slides/slide22.xml"/><Relationship Id="rId231" Type="http://schemas.openxmlformats.org/officeDocument/2006/relationships/slide" Target="slides/slide227.xml"/><Relationship Id="rId47" Type="http://schemas.openxmlformats.org/officeDocument/2006/relationships/slide" Target="slides/slide43.xml"/><Relationship Id="rId68" Type="http://schemas.openxmlformats.org/officeDocument/2006/relationships/slide" Target="slides/slide64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33" Type="http://schemas.openxmlformats.org/officeDocument/2006/relationships/slide" Target="slides/slide129.xml"/><Relationship Id="rId154" Type="http://schemas.openxmlformats.org/officeDocument/2006/relationships/slide" Target="slides/slide150.xml"/><Relationship Id="rId175" Type="http://schemas.openxmlformats.org/officeDocument/2006/relationships/slide" Target="slides/slide171.xml"/><Relationship Id="rId196" Type="http://schemas.openxmlformats.org/officeDocument/2006/relationships/slide" Target="slides/slide192.xml"/><Relationship Id="rId200" Type="http://schemas.openxmlformats.org/officeDocument/2006/relationships/slide" Target="slides/slide196.xml"/><Relationship Id="rId16" Type="http://schemas.openxmlformats.org/officeDocument/2006/relationships/slide" Target="slides/slide12.xml"/><Relationship Id="rId221" Type="http://schemas.openxmlformats.org/officeDocument/2006/relationships/slide" Target="slides/slide217.xml"/><Relationship Id="rId37" Type="http://schemas.openxmlformats.org/officeDocument/2006/relationships/slide" Target="slides/slide33.xml"/><Relationship Id="rId58" Type="http://schemas.openxmlformats.org/officeDocument/2006/relationships/slide" Target="slides/slide54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openxmlformats.org/officeDocument/2006/relationships/slide" Target="slides/slide119.xml"/><Relationship Id="rId144" Type="http://schemas.openxmlformats.org/officeDocument/2006/relationships/slide" Target="slides/slide140.xml"/><Relationship Id="rId90" Type="http://schemas.openxmlformats.org/officeDocument/2006/relationships/slide" Target="slides/slide86.xml"/><Relationship Id="rId165" Type="http://schemas.openxmlformats.org/officeDocument/2006/relationships/slide" Target="slides/slide161.xml"/><Relationship Id="rId186" Type="http://schemas.openxmlformats.org/officeDocument/2006/relationships/slide" Target="slides/slide182.xml"/><Relationship Id="rId211" Type="http://schemas.openxmlformats.org/officeDocument/2006/relationships/slide" Target="slides/slide207.xml"/><Relationship Id="rId232" Type="http://schemas.openxmlformats.org/officeDocument/2006/relationships/presProps" Target="presProps.xml"/><Relationship Id="rId27" Type="http://schemas.openxmlformats.org/officeDocument/2006/relationships/slide" Target="slides/slide23.xml"/><Relationship Id="rId48" Type="http://schemas.openxmlformats.org/officeDocument/2006/relationships/slide" Target="slides/slide44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34" Type="http://schemas.openxmlformats.org/officeDocument/2006/relationships/slide" Target="slides/slide130.xml"/><Relationship Id="rId80" Type="http://schemas.openxmlformats.org/officeDocument/2006/relationships/slide" Target="slides/slide76.xml"/><Relationship Id="rId155" Type="http://schemas.openxmlformats.org/officeDocument/2006/relationships/slide" Target="slides/slide151.xml"/><Relationship Id="rId176" Type="http://schemas.openxmlformats.org/officeDocument/2006/relationships/slide" Target="slides/slide172.xml"/><Relationship Id="rId197" Type="http://schemas.openxmlformats.org/officeDocument/2006/relationships/slide" Target="slides/slide193.xml"/><Relationship Id="rId201" Type="http://schemas.openxmlformats.org/officeDocument/2006/relationships/slide" Target="slides/slide197.xml"/><Relationship Id="rId222" Type="http://schemas.openxmlformats.org/officeDocument/2006/relationships/slide" Target="slides/slide218.xml"/><Relationship Id="rId17" Type="http://schemas.openxmlformats.org/officeDocument/2006/relationships/slide" Target="slides/slide13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24" Type="http://schemas.openxmlformats.org/officeDocument/2006/relationships/slide" Target="slides/slide120.xml"/><Relationship Id="rId70" Type="http://schemas.openxmlformats.org/officeDocument/2006/relationships/slide" Target="slides/slide66.xml"/><Relationship Id="rId91" Type="http://schemas.openxmlformats.org/officeDocument/2006/relationships/slide" Target="slides/slide87.xml"/><Relationship Id="rId145" Type="http://schemas.openxmlformats.org/officeDocument/2006/relationships/slide" Target="slides/slide141.xml"/><Relationship Id="rId166" Type="http://schemas.openxmlformats.org/officeDocument/2006/relationships/slide" Target="slides/slide162.xml"/><Relationship Id="rId187" Type="http://schemas.openxmlformats.org/officeDocument/2006/relationships/slide" Target="slides/slide183.xml"/><Relationship Id="rId1" Type="http://schemas.openxmlformats.org/officeDocument/2006/relationships/customXml" Target="../customXml/item1.xml"/><Relationship Id="rId212" Type="http://schemas.openxmlformats.org/officeDocument/2006/relationships/slide" Target="slides/slide208.xml"/><Relationship Id="rId233" Type="http://schemas.openxmlformats.org/officeDocument/2006/relationships/viewProps" Target="viewProps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slide" Target="slides/slide110.xml"/><Relationship Id="rId60" Type="http://schemas.openxmlformats.org/officeDocument/2006/relationships/slide" Target="slides/slide56.xml"/><Relationship Id="rId81" Type="http://schemas.openxmlformats.org/officeDocument/2006/relationships/slide" Target="slides/slide77.xml"/><Relationship Id="rId135" Type="http://schemas.openxmlformats.org/officeDocument/2006/relationships/slide" Target="slides/slide131.xml"/><Relationship Id="rId156" Type="http://schemas.openxmlformats.org/officeDocument/2006/relationships/slide" Target="slides/slide152.xml"/><Relationship Id="rId177" Type="http://schemas.openxmlformats.org/officeDocument/2006/relationships/slide" Target="slides/slide173.xml"/><Relationship Id="rId198" Type="http://schemas.openxmlformats.org/officeDocument/2006/relationships/slide" Target="slides/slide194.xml"/><Relationship Id="rId202" Type="http://schemas.openxmlformats.org/officeDocument/2006/relationships/slide" Target="slides/slide198.xml"/><Relationship Id="rId223" Type="http://schemas.openxmlformats.org/officeDocument/2006/relationships/slide" Target="slides/slide21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50" Type="http://schemas.openxmlformats.org/officeDocument/2006/relationships/slide" Target="slides/slide46.xml"/><Relationship Id="rId104" Type="http://schemas.openxmlformats.org/officeDocument/2006/relationships/slide" Target="slides/slide100.xml"/><Relationship Id="rId125" Type="http://schemas.openxmlformats.org/officeDocument/2006/relationships/slide" Target="slides/slide121.xml"/><Relationship Id="rId146" Type="http://schemas.openxmlformats.org/officeDocument/2006/relationships/slide" Target="slides/slide142.xml"/><Relationship Id="rId167" Type="http://schemas.openxmlformats.org/officeDocument/2006/relationships/slide" Target="slides/slide163.xml"/><Relationship Id="rId188" Type="http://schemas.openxmlformats.org/officeDocument/2006/relationships/slide" Target="slides/slide184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13" Type="http://schemas.openxmlformats.org/officeDocument/2006/relationships/slide" Target="slides/slide209.xml"/><Relationship Id="rId234" Type="http://schemas.openxmlformats.org/officeDocument/2006/relationships/theme" Target="theme/theme1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40" Type="http://schemas.openxmlformats.org/officeDocument/2006/relationships/slide" Target="slides/slide36.xml"/><Relationship Id="rId115" Type="http://schemas.openxmlformats.org/officeDocument/2006/relationships/slide" Target="slides/slide111.xml"/><Relationship Id="rId136" Type="http://schemas.openxmlformats.org/officeDocument/2006/relationships/slide" Target="slides/slide132.xml"/><Relationship Id="rId157" Type="http://schemas.openxmlformats.org/officeDocument/2006/relationships/slide" Target="slides/slide153.xml"/><Relationship Id="rId178" Type="http://schemas.openxmlformats.org/officeDocument/2006/relationships/slide" Target="slides/slide174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9" Type="http://schemas.openxmlformats.org/officeDocument/2006/relationships/slide" Target="slides/slide195.xml"/><Relationship Id="rId203" Type="http://schemas.openxmlformats.org/officeDocument/2006/relationships/slide" Target="slides/slide199.xml"/><Relationship Id="rId19" Type="http://schemas.openxmlformats.org/officeDocument/2006/relationships/slide" Target="slides/slide15.xml"/><Relationship Id="rId224" Type="http://schemas.openxmlformats.org/officeDocument/2006/relationships/slide" Target="slides/slide220.xml"/><Relationship Id="rId30" Type="http://schemas.openxmlformats.org/officeDocument/2006/relationships/slide" Target="slides/slide26.xml"/><Relationship Id="rId105" Type="http://schemas.openxmlformats.org/officeDocument/2006/relationships/slide" Target="slides/slide101.xml"/><Relationship Id="rId126" Type="http://schemas.openxmlformats.org/officeDocument/2006/relationships/slide" Target="slides/slide122.xml"/><Relationship Id="rId147" Type="http://schemas.openxmlformats.org/officeDocument/2006/relationships/slide" Target="slides/slide143.xml"/><Relationship Id="rId168" Type="http://schemas.openxmlformats.org/officeDocument/2006/relationships/slide" Target="slides/slide16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189" Type="http://schemas.openxmlformats.org/officeDocument/2006/relationships/slide" Target="slides/slide185.xml"/><Relationship Id="rId3" Type="http://schemas.openxmlformats.org/officeDocument/2006/relationships/customXml" Target="../customXml/item3.xml"/><Relationship Id="rId214" Type="http://schemas.openxmlformats.org/officeDocument/2006/relationships/slide" Target="slides/slide210.xml"/><Relationship Id="rId235" Type="http://schemas.openxmlformats.org/officeDocument/2006/relationships/tableStyles" Target="tableStyles.xml"/><Relationship Id="rId116" Type="http://schemas.openxmlformats.org/officeDocument/2006/relationships/slide" Target="slides/slide112.xml"/><Relationship Id="rId137" Type="http://schemas.openxmlformats.org/officeDocument/2006/relationships/slide" Target="slides/slide133.xml"/><Relationship Id="rId158" Type="http://schemas.openxmlformats.org/officeDocument/2006/relationships/slide" Target="slides/slide15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71514-23D2-4A67-B74D-908DA01EEE8A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46EE-71B5-419C-A6BC-627FDBEAFA0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1233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71514-23D2-4A67-B74D-908DA01EEE8A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46EE-71B5-419C-A6BC-627FDBEAFA0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7691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71514-23D2-4A67-B74D-908DA01EEE8A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46EE-71B5-419C-A6BC-627FDBEAFA0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3047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71514-23D2-4A67-B74D-908DA01EEE8A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46EE-71B5-419C-A6BC-627FDBEAFA0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7541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71514-23D2-4A67-B74D-908DA01EEE8A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46EE-71B5-419C-A6BC-627FDBEAFA0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9972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71514-23D2-4A67-B74D-908DA01EEE8A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46EE-71B5-419C-A6BC-627FDBEAFA0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7260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71514-23D2-4A67-B74D-908DA01EEE8A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46EE-71B5-419C-A6BC-627FDBEAFA0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3660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71514-23D2-4A67-B74D-908DA01EEE8A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46EE-71B5-419C-A6BC-627FDBEAFA0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2020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71514-23D2-4A67-B74D-908DA01EEE8A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46EE-71B5-419C-A6BC-627FDBEAFA0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2895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71514-23D2-4A67-B74D-908DA01EEE8A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46EE-71B5-419C-A6BC-627FDBEAFA0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4172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71514-23D2-4A67-B74D-908DA01EEE8A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46EE-71B5-419C-A6BC-627FDBEAFA0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1605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71514-23D2-4A67-B74D-908DA01EEE8A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446EE-71B5-419C-A6BC-627FDBEAFA0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042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514474"/>
            <a:ext cx="9144000" cy="1914525"/>
          </a:xfrm>
        </p:spPr>
        <p:txBody>
          <a:bodyPr>
            <a:normAutofit/>
          </a:bodyPr>
          <a:lstStyle/>
          <a:p>
            <a:r>
              <a:rPr lang="nl-NL" sz="8000" b="1" dirty="0"/>
              <a:t>Kern 9</a:t>
            </a:r>
          </a:p>
        </p:txBody>
      </p:sp>
    </p:spTree>
    <p:extLst>
      <p:ext uri="{BB962C8B-B14F-4D97-AF65-F5344CB8AC3E}">
        <p14:creationId xmlns:p14="http://schemas.microsoft.com/office/powerpoint/2010/main" val="3123312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97414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snoepzak</a:t>
            </a:r>
          </a:p>
        </p:txBody>
      </p:sp>
    </p:spTree>
    <p:extLst>
      <p:ext uri="{BB962C8B-B14F-4D97-AF65-F5344CB8AC3E}">
        <p14:creationId xmlns:p14="http://schemas.microsoft.com/office/powerpoint/2010/main" val="291935309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hijskraan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019788821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kraantje</a:t>
            </a:r>
          </a:p>
        </p:txBody>
      </p:sp>
    </p:spTree>
    <p:extLst>
      <p:ext uri="{BB962C8B-B14F-4D97-AF65-F5344CB8AC3E}">
        <p14:creationId xmlns:p14="http://schemas.microsoft.com/office/powerpoint/2010/main" val="2126777800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korte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2503099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ronde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017314731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 err="1">
                <a:cs typeface="Calibri Light"/>
              </a:rPr>
              <a:t>mieke</a:t>
            </a:r>
            <a:endParaRPr lang="nl-NL" sz="19900" b="1" dirty="0" err="1"/>
          </a:p>
        </p:txBody>
      </p:sp>
    </p:spTree>
    <p:extLst>
      <p:ext uri="{BB962C8B-B14F-4D97-AF65-F5344CB8AC3E}">
        <p14:creationId xmlns:p14="http://schemas.microsoft.com/office/powerpoint/2010/main" val="3051749986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koude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089982160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warme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196710327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lieve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22243974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leuke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908167801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me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6976787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32338" y="1409701"/>
            <a:ext cx="10374923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deurknop</a:t>
            </a:r>
          </a:p>
        </p:txBody>
      </p:sp>
    </p:spTree>
    <p:extLst>
      <p:ext uri="{BB962C8B-B14F-4D97-AF65-F5344CB8AC3E}">
        <p14:creationId xmlns:p14="http://schemas.microsoft.com/office/powerpoint/2010/main" val="1538714845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de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932131239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woede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58654788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83155" y="1409701"/>
            <a:ext cx="10380452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goede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134634177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arm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315935872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arme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291363749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warm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248454214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warme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249091455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glans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946847962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drink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547003493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Bob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2501865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keelpijn</a:t>
            </a:r>
          </a:p>
        </p:txBody>
      </p:sp>
    </p:spTree>
    <p:extLst>
      <p:ext uri="{BB962C8B-B14F-4D97-AF65-F5344CB8AC3E}">
        <p14:creationId xmlns:p14="http://schemas.microsoft.com/office/powerpoint/2010/main" val="2113705188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scheur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26125821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hang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675071726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mooi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936575168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hooi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214183491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haai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913815998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haan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006577556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haantje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073521107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groet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898337690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groen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253486570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groene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1552169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juich</a:t>
            </a:r>
          </a:p>
        </p:txBody>
      </p:sp>
    </p:spTree>
    <p:extLst>
      <p:ext uri="{BB962C8B-B14F-4D97-AF65-F5344CB8AC3E}">
        <p14:creationId xmlns:p14="http://schemas.microsoft.com/office/powerpoint/2010/main" val="623808666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groenst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764122743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grijnst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21660758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vlieg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68335888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hoop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420058053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06777" y="1409701"/>
            <a:ext cx="11343735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mesthoop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812556411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618452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mest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4155922261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best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4142105333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beste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140482026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vlo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549484882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vla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9110177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Bart</a:t>
            </a:r>
          </a:p>
        </p:txBody>
      </p:sp>
    </p:spTree>
    <p:extLst>
      <p:ext uri="{BB962C8B-B14F-4D97-AF65-F5344CB8AC3E}">
        <p14:creationId xmlns:p14="http://schemas.microsoft.com/office/powerpoint/2010/main" val="2216376240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sla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93106562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slee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611593808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sleetje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508019131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977886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bloemen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984710394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tijger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831620677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mantel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623176436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vlinder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291246033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duiker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658932046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duiken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470471349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ruiken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7367896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hand</a:t>
            </a:r>
          </a:p>
        </p:txBody>
      </p:sp>
    </p:spTree>
    <p:extLst>
      <p:ext uri="{BB962C8B-B14F-4D97-AF65-F5344CB8AC3E}">
        <p14:creationId xmlns:p14="http://schemas.microsoft.com/office/powerpoint/2010/main" val="3218883741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struiken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594946261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struikel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4619488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geit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67303982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giet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701700923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gieter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36544190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gieten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729687774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schieten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129382072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handje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174084642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hand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365114357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handen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8485660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spons</a:t>
            </a:r>
          </a:p>
        </p:txBody>
      </p:sp>
    </p:spTree>
    <p:extLst>
      <p:ext uri="{BB962C8B-B14F-4D97-AF65-F5344CB8AC3E}">
        <p14:creationId xmlns:p14="http://schemas.microsoft.com/office/powerpoint/2010/main" val="778006409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handel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384989149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wandel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965876649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63646" y="1409701"/>
            <a:ext cx="117463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zwembroek</a:t>
            </a:r>
            <a:endParaRPr lang="nl-NL" sz="19900" b="1"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79003934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mandje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618330682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tuinhek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4213657721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riempje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354504521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glijbaan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285873530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zuurkool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940820268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snauwt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502137164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huisje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0462248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2708" y="1409701"/>
            <a:ext cx="10095767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maandag</a:t>
            </a:r>
          </a:p>
        </p:txBody>
      </p:sp>
    </p:spTree>
    <p:extLst>
      <p:ext uri="{BB962C8B-B14F-4D97-AF65-F5344CB8AC3E}">
        <p14:creationId xmlns:p14="http://schemas.microsoft.com/office/powerpoint/2010/main" val="4277888619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kus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305403481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stout</a:t>
            </a:r>
          </a:p>
        </p:txBody>
      </p:sp>
    </p:spTree>
    <p:extLst>
      <p:ext uri="{BB962C8B-B14F-4D97-AF65-F5344CB8AC3E}">
        <p14:creationId xmlns:p14="http://schemas.microsoft.com/office/powerpoint/2010/main" val="4227754498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welke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904123656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welk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919073778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wolk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35263176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wolken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357471886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wolven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475159783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strijken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75028838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strijk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604433744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rijk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8010618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munt</a:t>
            </a:r>
          </a:p>
        </p:txBody>
      </p:sp>
    </p:spTree>
    <p:extLst>
      <p:ext uri="{BB962C8B-B14F-4D97-AF65-F5344CB8AC3E}">
        <p14:creationId xmlns:p14="http://schemas.microsoft.com/office/powerpoint/2010/main" val="1214713021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rijker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560111580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rijkst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573301764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schrok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805378011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zangles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876994966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eitje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476981163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Rob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4002459477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mouw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432780393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takken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614546400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bakken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989009144"/>
      </p:ext>
    </p:extLst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hakken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42262645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80646" y="1409701"/>
            <a:ext cx="11078308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palmboom</a:t>
            </a:r>
          </a:p>
        </p:txBody>
      </p:sp>
    </p:spTree>
    <p:extLst>
      <p:ext uri="{BB962C8B-B14F-4D97-AF65-F5344CB8AC3E}">
        <p14:creationId xmlns:p14="http://schemas.microsoft.com/office/powerpoint/2010/main" val="1246314038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haken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68371436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hokken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657441009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stokken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596259274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stoken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992999149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stekken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678314681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steken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924738443"/>
      </p:ext>
    </p:ext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ballen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606625355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balen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697033576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knip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278766459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knippen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058181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44062" y="1409701"/>
            <a:ext cx="10808676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broekriem</a:t>
            </a:r>
          </a:p>
        </p:txBody>
      </p:sp>
    </p:spTree>
    <p:extLst>
      <p:ext uri="{BB962C8B-B14F-4D97-AF65-F5344CB8AC3E}">
        <p14:creationId xmlns:p14="http://schemas.microsoft.com/office/powerpoint/2010/main" val="18817444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boompje</a:t>
            </a:r>
          </a:p>
        </p:txBody>
      </p:sp>
    </p:spTree>
    <p:extLst>
      <p:ext uri="{BB962C8B-B14F-4D97-AF65-F5344CB8AC3E}">
        <p14:creationId xmlns:p14="http://schemas.microsoft.com/office/powerpoint/2010/main" val="174273655"/>
      </p:ext>
    </p:extLst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emmer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221084161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bukken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772900751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bussen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691352705"/>
      </p:ext>
    </p:extLst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blussen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253700923"/>
      </p:ext>
    </p:extLst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bakker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148964638"/>
      </p:ext>
    </p:extLst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wakker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582247496"/>
      </p:ext>
    </p:extLst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wekker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510776496"/>
      </p:ext>
    </p:extLst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werker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4195423853"/>
      </p:ext>
    </p:extLst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meetlat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83944400"/>
      </p:ext>
    </p:extLst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tulpje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8802029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44770" y="1409701"/>
            <a:ext cx="11113476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boomstam</a:t>
            </a:r>
          </a:p>
        </p:txBody>
      </p:sp>
    </p:spTree>
    <p:extLst>
      <p:ext uri="{BB962C8B-B14F-4D97-AF65-F5344CB8AC3E}">
        <p14:creationId xmlns:p14="http://schemas.microsoft.com/office/powerpoint/2010/main" val="2735662898"/>
      </p:ext>
    </p:extLst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schrob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453294772"/>
      </p:ext>
    </p:extLst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knecht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00683935"/>
      </p:ext>
    </p:extLst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Maud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687714832"/>
      </p:ext>
    </p:extLst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solidFill>
                  <a:srgbClr val="FF0000"/>
                </a:solidFill>
                <a:cs typeface="Calibri Light"/>
              </a:rPr>
              <a:t>ge</a:t>
            </a:r>
            <a:r>
              <a:rPr lang="nl-NL" sz="19900" b="1" dirty="0">
                <a:cs typeface="Calibri Light"/>
              </a:rPr>
              <a:t>bit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610728440"/>
      </p:ext>
    </p:extLst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solidFill>
                  <a:srgbClr val="FF0000"/>
                </a:solidFill>
                <a:cs typeface="Calibri Light"/>
              </a:rPr>
              <a:t>ver</a:t>
            </a:r>
            <a:r>
              <a:rPr lang="nl-NL" sz="19900" b="1" dirty="0">
                <a:cs typeface="Calibri Light"/>
              </a:rPr>
              <a:t>driet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787690408"/>
      </p:ext>
    </p:extLst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solidFill>
                  <a:srgbClr val="FF0000"/>
                </a:solidFill>
                <a:cs typeface="Calibri Light"/>
              </a:rPr>
              <a:t>be</a:t>
            </a:r>
            <a:r>
              <a:rPr lang="nl-NL" sz="19900" b="1" dirty="0">
                <a:cs typeface="Calibri Light"/>
              </a:rPr>
              <a:t>taal</a:t>
            </a:r>
          </a:p>
        </p:txBody>
      </p:sp>
    </p:spTree>
    <p:extLst>
      <p:ext uri="{BB962C8B-B14F-4D97-AF65-F5344CB8AC3E}">
        <p14:creationId xmlns:p14="http://schemas.microsoft.com/office/powerpoint/2010/main" val="1697720913"/>
      </p:ext>
    </p:extLst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geluk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02443384"/>
      </p:ext>
    </p:extLst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beloof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286674208"/>
      </p:ext>
    </p:extLst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gebouw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38526209"/>
      </p:ext>
    </p:extLst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begin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0048093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79306" y="1409701"/>
            <a:ext cx="11271848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stamboom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705723597"/>
      </p:ext>
    </p:extLst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gedaan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461329111"/>
      </p:ext>
    </p:extLst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verkoop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4011856079"/>
      </p:ext>
    </p:extLst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bedrag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23986936"/>
      </p:ext>
    </p:extLst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>
                <a:cs typeface="Calibri Light"/>
              </a:rPr>
              <a:t>beslag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325343461"/>
      </p:ext>
    </p:extLst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genoeg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137215880"/>
      </p:ext>
    </p:extLst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heel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41922229"/>
      </p:ext>
    </p:extLst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goed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801894317"/>
      </p:ext>
    </p:extLst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>
                <a:cs typeface="Calibri Light"/>
              </a:rPr>
              <a:t>gedaan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611488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klank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0302128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plank</a:t>
            </a:r>
          </a:p>
        </p:txBody>
      </p:sp>
    </p:spTree>
    <p:extLst>
      <p:ext uri="{BB962C8B-B14F-4D97-AF65-F5344CB8AC3E}">
        <p14:creationId xmlns:p14="http://schemas.microsoft.com/office/powerpoint/2010/main" val="4922294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plak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4862717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plakstift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4067369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84849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plakboek</a:t>
            </a:r>
          </a:p>
        </p:txBody>
      </p:sp>
    </p:spTree>
    <p:extLst>
      <p:ext uri="{BB962C8B-B14F-4D97-AF65-F5344CB8AC3E}">
        <p14:creationId xmlns:p14="http://schemas.microsoft.com/office/powerpoint/2010/main" val="7003877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krant</a:t>
            </a:r>
          </a:p>
        </p:txBody>
      </p:sp>
    </p:spTree>
    <p:extLst>
      <p:ext uri="{BB962C8B-B14F-4D97-AF65-F5344CB8AC3E}">
        <p14:creationId xmlns:p14="http://schemas.microsoft.com/office/powerpoint/2010/main" val="6512608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vink</a:t>
            </a:r>
          </a:p>
        </p:txBody>
      </p:sp>
    </p:spTree>
    <p:extLst>
      <p:ext uri="{BB962C8B-B14F-4D97-AF65-F5344CB8AC3E}">
        <p14:creationId xmlns:p14="http://schemas.microsoft.com/office/powerpoint/2010/main" val="45184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hijskraan</a:t>
            </a:r>
          </a:p>
        </p:txBody>
      </p:sp>
    </p:spTree>
    <p:extLst>
      <p:ext uri="{BB962C8B-B14F-4D97-AF65-F5344CB8AC3E}">
        <p14:creationId xmlns:p14="http://schemas.microsoft.com/office/powerpoint/2010/main" val="34064980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oorpijn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6004103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brons</a:t>
            </a:r>
          </a:p>
        </p:txBody>
      </p:sp>
    </p:spTree>
    <p:extLst>
      <p:ext uri="{BB962C8B-B14F-4D97-AF65-F5344CB8AC3E}">
        <p14:creationId xmlns:p14="http://schemas.microsoft.com/office/powerpoint/2010/main" val="39687305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heb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8825036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plein</a:t>
            </a:r>
          </a:p>
        </p:txBody>
      </p:sp>
    </p:spTree>
    <p:extLst>
      <p:ext uri="{BB962C8B-B14F-4D97-AF65-F5344CB8AC3E}">
        <p14:creationId xmlns:p14="http://schemas.microsoft.com/office/powerpoint/2010/main" val="31215002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kauwt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4211064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ding</a:t>
            </a:r>
          </a:p>
        </p:txBody>
      </p:sp>
    </p:spTree>
    <p:extLst>
      <p:ext uri="{BB962C8B-B14F-4D97-AF65-F5344CB8AC3E}">
        <p14:creationId xmlns:p14="http://schemas.microsoft.com/office/powerpoint/2010/main" val="19248721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schuur</a:t>
            </a:r>
          </a:p>
        </p:txBody>
      </p:sp>
    </p:spTree>
    <p:extLst>
      <p:ext uri="{BB962C8B-B14F-4D97-AF65-F5344CB8AC3E}">
        <p14:creationId xmlns:p14="http://schemas.microsoft.com/office/powerpoint/2010/main" val="18498788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oud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7375115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strik</a:t>
            </a:r>
          </a:p>
        </p:txBody>
      </p:sp>
    </p:spTree>
    <p:extLst>
      <p:ext uri="{BB962C8B-B14F-4D97-AF65-F5344CB8AC3E}">
        <p14:creationId xmlns:p14="http://schemas.microsoft.com/office/powerpoint/2010/main" val="10401545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markt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734953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zwemles</a:t>
            </a:r>
          </a:p>
        </p:txBody>
      </p:sp>
    </p:spTree>
    <p:extLst>
      <p:ext uri="{BB962C8B-B14F-4D97-AF65-F5344CB8AC3E}">
        <p14:creationId xmlns:p14="http://schemas.microsoft.com/office/powerpoint/2010/main" val="16454234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struik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4994314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dorst</a:t>
            </a:r>
          </a:p>
        </p:txBody>
      </p:sp>
    </p:spTree>
    <p:extLst>
      <p:ext uri="{BB962C8B-B14F-4D97-AF65-F5344CB8AC3E}">
        <p14:creationId xmlns:p14="http://schemas.microsoft.com/office/powerpoint/2010/main" val="42264310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strijk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84091345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streek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5633713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spreek</a:t>
            </a:r>
          </a:p>
        </p:txBody>
      </p:sp>
    </p:spTree>
    <p:extLst>
      <p:ext uri="{BB962C8B-B14F-4D97-AF65-F5344CB8AC3E}">
        <p14:creationId xmlns:p14="http://schemas.microsoft.com/office/powerpoint/2010/main" val="9322082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spreuk</a:t>
            </a:r>
          </a:p>
        </p:txBody>
      </p:sp>
    </p:spTree>
    <p:extLst>
      <p:ext uri="{BB962C8B-B14F-4D97-AF65-F5344CB8AC3E}">
        <p14:creationId xmlns:p14="http://schemas.microsoft.com/office/powerpoint/2010/main" val="286204625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kerst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91265928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kers</a:t>
            </a:r>
          </a:p>
        </p:txBody>
      </p:sp>
    </p:spTree>
    <p:extLst>
      <p:ext uri="{BB962C8B-B14F-4D97-AF65-F5344CB8AC3E}">
        <p14:creationId xmlns:p14="http://schemas.microsoft.com/office/powerpoint/2010/main" val="228610493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korst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84435806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bokst</a:t>
            </a:r>
          </a:p>
        </p:txBody>
      </p:sp>
    </p:spTree>
    <p:extLst>
      <p:ext uri="{BB962C8B-B14F-4D97-AF65-F5344CB8AC3E}">
        <p14:creationId xmlns:p14="http://schemas.microsoft.com/office/powerpoint/2010/main" val="1272778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koplamp</a:t>
            </a:r>
          </a:p>
        </p:txBody>
      </p:sp>
    </p:spTree>
    <p:extLst>
      <p:ext uri="{BB962C8B-B14F-4D97-AF65-F5344CB8AC3E}">
        <p14:creationId xmlns:p14="http://schemas.microsoft.com/office/powerpoint/2010/main" val="259139863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botst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59652412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min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30768370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minst</a:t>
            </a:r>
          </a:p>
        </p:txBody>
      </p:sp>
    </p:spTree>
    <p:extLst>
      <p:ext uri="{BB962C8B-B14F-4D97-AF65-F5344CB8AC3E}">
        <p14:creationId xmlns:p14="http://schemas.microsoft.com/office/powerpoint/2010/main" val="422317981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winst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08528615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wint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7158385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want</a:t>
            </a:r>
          </a:p>
        </p:txBody>
      </p:sp>
    </p:spTree>
    <p:extLst>
      <p:ext uri="{BB962C8B-B14F-4D97-AF65-F5344CB8AC3E}">
        <p14:creationId xmlns:p14="http://schemas.microsoft.com/office/powerpoint/2010/main" val="210121459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klant</a:t>
            </a:r>
          </a:p>
        </p:txBody>
      </p:sp>
    </p:spTree>
    <p:extLst>
      <p:ext uri="{BB962C8B-B14F-4D97-AF65-F5344CB8AC3E}">
        <p14:creationId xmlns:p14="http://schemas.microsoft.com/office/powerpoint/2010/main" val="307932493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zucht</a:t>
            </a:r>
          </a:p>
        </p:txBody>
      </p:sp>
    </p:spTree>
    <p:extLst>
      <p:ext uri="{BB962C8B-B14F-4D97-AF65-F5344CB8AC3E}">
        <p14:creationId xmlns:p14="http://schemas.microsoft.com/office/powerpoint/2010/main" val="97992489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melk</a:t>
            </a:r>
          </a:p>
        </p:txBody>
      </p:sp>
    </p:spTree>
    <p:extLst>
      <p:ext uri="{BB962C8B-B14F-4D97-AF65-F5344CB8AC3E}">
        <p14:creationId xmlns:p14="http://schemas.microsoft.com/office/powerpoint/2010/main" val="187762290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dagboek</a:t>
            </a:r>
          </a:p>
        </p:txBody>
      </p:sp>
    </p:spTree>
    <p:extLst>
      <p:ext uri="{BB962C8B-B14F-4D97-AF65-F5344CB8AC3E}">
        <p14:creationId xmlns:p14="http://schemas.microsoft.com/office/powerpoint/2010/main" val="75621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filmzaal</a:t>
            </a:r>
          </a:p>
        </p:txBody>
      </p:sp>
    </p:spTree>
    <p:extLst>
      <p:ext uri="{BB962C8B-B14F-4D97-AF65-F5344CB8AC3E}">
        <p14:creationId xmlns:p14="http://schemas.microsoft.com/office/powerpoint/2010/main" val="23082429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vies</a:t>
            </a:r>
          </a:p>
        </p:txBody>
      </p:sp>
    </p:spTree>
    <p:extLst>
      <p:ext uri="{BB962C8B-B14F-4D97-AF65-F5344CB8AC3E}">
        <p14:creationId xmlns:p14="http://schemas.microsoft.com/office/powerpoint/2010/main" val="196384729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schrik</a:t>
            </a:r>
          </a:p>
        </p:txBody>
      </p:sp>
    </p:spTree>
    <p:extLst>
      <p:ext uri="{BB962C8B-B14F-4D97-AF65-F5344CB8AC3E}">
        <p14:creationId xmlns:p14="http://schemas.microsoft.com/office/powerpoint/2010/main" val="365733217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10349182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vuurwerk</a:t>
            </a:r>
          </a:p>
        </p:txBody>
      </p:sp>
    </p:spTree>
    <p:extLst>
      <p:ext uri="{BB962C8B-B14F-4D97-AF65-F5344CB8AC3E}">
        <p14:creationId xmlns:p14="http://schemas.microsoft.com/office/powerpoint/2010/main" val="405849032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werk</a:t>
            </a:r>
          </a:p>
        </p:txBody>
      </p:sp>
    </p:spTree>
    <p:extLst>
      <p:ext uri="{BB962C8B-B14F-4D97-AF65-F5344CB8AC3E}">
        <p14:creationId xmlns:p14="http://schemas.microsoft.com/office/powerpoint/2010/main" val="71818322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werkt</a:t>
            </a:r>
          </a:p>
        </p:txBody>
      </p:sp>
    </p:spTree>
    <p:extLst>
      <p:ext uri="{BB962C8B-B14F-4D97-AF65-F5344CB8AC3E}">
        <p14:creationId xmlns:p14="http://schemas.microsoft.com/office/powerpoint/2010/main" val="388567308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merkt</a:t>
            </a:r>
          </a:p>
        </p:txBody>
      </p:sp>
    </p:spTree>
    <p:extLst>
      <p:ext uri="{BB962C8B-B14F-4D97-AF65-F5344CB8AC3E}">
        <p14:creationId xmlns:p14="http://schemas.microsoft.com/office/powerpoint/2010/main" val="74030139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markt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35499494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duinpad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93615374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duin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57569029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dun</a:t>
            </a:r>
          </a:p>
        </p:txBody>
      </p:sp>
    </p:spTree>
    <p:extLst>
      <p:ext uri="{BB962C8B-B14F-4D97-AF65-F5344CB8AC3E}">
        <p14:creationId xmlns:p14="http://schemas.microsoft.com/office/powerpoint/2010/main" val="42955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filmdoek</a:t>
            </a:r>
          </a:p>
        </p:txBody>
      </p:sp>
    </p:spTree>
    <p:extLst>
      <p:ext uri="{BB962C8B-B14F-4D97-AF65-F5344CB8AC3E}">
        <p14:creationId xmlns:p14="http://schemas.microsoft.com/office/powerpoint/2010/main" val="340491912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dunst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07817367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kunst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1773291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haai</a:t>
            </a:r>
          </a:p>
        </p:txBody>
      </p:sp>
    </p:spTree>
    <p:extLst>
      <p:ext uri="{BB962C8B-B14F-4D97-AF65-F5344CB8AC3E}">
        <p14:creationId xmlns:p14="http://schemas.microsoft.com/office/powerpoint/2010/main" val="301558779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kooi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96522647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roei</a:t>
            </a:r>
          </a:p>
        </p:txBody>
      </p:sp>
    </p:spTree>
    <p:extLst>
      <p:ext uri="{BB962C8B-B14F-4D97-AF65-F5344CB8AC3E}">
        <p14:creationId xmlns:p14="http://schemas.microsoft.com/office/powerpoint/2010/main" val="418758808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foei</a:t>
            </a:r>
          </a:p>
        </p:txBody>
      </p:sp>
    </p:spTree>
    <p:extLst>
      <p:ext uri="{BB962C8B-B14F-4D97-AF65-F5344CB8AC3E}">
        <p14:creationId xmlns:p14="http://schemas.microsoft.com/office/powerpoint/2010/main" val="49495242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gooi</a:t>
            </a:r>
          </a:p>
        </p:txBody>
      </p:sp>
    </p:spTree>
    <p:extLst>
      <p:ext uri="{BB962C8B-B14F-4D97-AF65-F5344CB8AC3E}">
        <p14:creationId xmlns:p14="http://schemas.microsoft.com/office/powerpoint/2010/main" val="416573395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mooi</a:t>
            </a:r>
          </a:p>
        </p:txBody>
      </p:sp>
    </p:spTree>
    <p:extLst>
      <p:ext uri="{BB962C8B-B14F-4D97-AF65-F5344CB8AC3E}">
        <p14:creationId xmlns:p14="http://schemas.microsoft.com/office/powerpoint/2010/main" val="218492394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saai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18397813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hooi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7662938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danszaal</a:t>
            </a:r>
          </a:p>
        </p:txBody>
      </p:sp>
    </p:spTree>
    <p:extLst>
      <p:ext uri="{BB962C8B-B14F-4D97-AF65-F5344CB8AC3E}">
        <p14:creationId xmlns:p14="http://schemas.microsoft.com/office/powerpoint/2010/main" val="185649223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fooi</a:t>
            </a:r>
          </a:p>
        </p:txBody>
      </p:sp>
    </p:spTree>
    <p:extLst>
      <p:ext uri="{BB962C8B-B14F-4D97-AF65-F5344CB8AC3E}">
        <p14:creationId xmlns:p14="http://schemas.microsoft.com/office/powerpoint/2010/main" val="175104341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baai</a:t>
            </a:r>
          </a:p>
        </p:txBody>
      </p:sp>
    </p:spTree>
    <p:extLst>
      <p:ext uri="{BB962C8B-B14F-4D97-AF65-F5344CB8AC3E}">
        <p14:creationId xmlns:p14="http://schemas.microsoft.com/office/powerpoint/2010/main" val="73087996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boei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42180560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boek</a:t>
            </a:r>
            <a:endParaRPr lang="nl-NL" sz="19900" b="1" dirty="0"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59355956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gooi</a:t>
            </a:r>
          </a:p>
        </p:txBody>
      </p:sp>
    </p:spTree>
    <p:extLst>
      <p:ext uri="{BB962C8B-B14F-4D97-AF65-F5344CB8AC3E}">
        <p14:creationId xmlns:p14="http://schemas.microsoft.com/office/powerpoint/2010/main" val="34646070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goot</a:t>
            </a:r>
            <a:endParaRPr lang="nl-NL" sz="19900" b="1" dirty="0"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69130145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10564842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gootsteen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80821620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schroef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49881010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specht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64800462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zuurtje</a:t>
            </a:r>
          </a:p>
        </p:txBody>
      </p:sp>
    </p:spTree>
    <p:extLst>
      <p:ext uri="{BB962C8B-B14F-4D97-AF65-F5344CB8AC3E}">
        <p14:creationId xmlns:p14="http://schemas.microsoft.com/office/powerpoint/2010/main" val="35912677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slaapzak</a:t>
            </a:r>
          </a:p>
        </p:txBody>
      </p:sp>
    </p:spTree>
    <p:extLst>
      <p:ext uri="{BB962C8B-B14F-4D97-AF65-F5344CB8AC3E}">
        <p14:creationId xmlns:p14="http://schemas.microsoft.com/office/powerpoint/2010/main" val="291341293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dauw</a:t>
            </a:r>
          </a:p>
        </p:txBody>
      </p:sp>
    </p:spTree>
    <p:extLst>
      <p:ext uri="{BB962C8B-B14F-4D97-AF65-F5344CB8AC3E}">
        <p14:creationId xmlns:p14="http://schemas.microsoft.com/office/powerpoint/2010/main" val="40352577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bruin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43685510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waai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92309976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zwaai</a:t>
            </a:r>
          </a:p>
        </p:txBody>
      </p:sp>
    </p:spTree>
    <p:extLst>
      <p:ext uri="{BB962C8B-B14F-4D97-AF65-F5344CB8AC3E}">
        <p14:creationId xmlns:p14="http://schemas.microsoft.com/office/powerpoint/2010/main" val="68832298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zwaar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67734907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zwaard</a:t>
            </a:r>
          </a:p>
        </p:txBody>
      </p:sp>
    </p:spTree>
    <p:extLst>
      <p:ext uri="{BB962C8B-B14F-4D97-AF65-F5344CB8AC3E}">
        <p14:creationId xmlns:p14="http://schemas.microsoft.com/office/powerpoint/2010/main" val="58611897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zwaardje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4167769782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fraai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69955245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kraai</a:t>
            </a:r>
          </a:p>
        </p:txBody>
      </p:sp>
    </p:spTree>
    <p:extLst>
      <p:ext uri="{BB962C8B-B14F-4D97-AF65-F5344CB8AC3E}">
        <p14:creationId xmlns:p14="http://schemas.microsoft.com/office/powerpoint/2010/main" val="18713379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kraan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428348187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607AA013CA42843B87F773C6BD3B482" ma:contentTypeVersion="12" ma:contentTypeDescription="Een nieuw document maken." ma:contentTypeScope="" ma:versionID="8ed388bb6fe47e0c01ed3127e4d6ab46">
  <xsd:schema xmlns:xsd="http://www.w3.org/2001/XMLSchema" xmlns:xs="http://www.w3.org/2001/XMLSchema" xmlns:p="http://schemas.microsoft.com/office/2006/metadata/properties" xmlns:ns3="3387ce9e-44b5-4d98-85cd-25be150f8a82" xmlns:ns4="4870d087-225a-4d9c-b2cd-91476f98dc1c" targetNamespace="http://schemas.microsoft.com/office/2006/metadata/properties" ma:root="true" ma:fieldsID="a76a5352c5b8a555e15e99fb517ff076" ns3:_="" ns4:_="">
    <xsd:import namespace="3387ce9e-44b5-4d98-85cd-25be150f8a82"/>
    <xsd:import namespace="4870d087-225a-4d9c-b2cd-91476f98dc1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87ce9e-44b5-4d98-85cd-25be150f8a8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0d087-225a-4d9c-b2cd-91476f98dc1c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Hint-hash delen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E85C7D2-4D89-4D5A-809E-431728C1BA5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E70A0A0-DB58-4180-A4D9-2184B04F2992}">
  <ds:schemaRefs>
    <ds:schemaRef ds:uri="http://schemas.microsoft.com/office/2006/metadata/properties"/>
    <ds:schemaRef ds:uri="http://purl.org/dc/elements/1.1/"/>
    <ds:schemaRef ds:uri="4870d087-225a-4d9c-b2cd-91476f98dc1c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3387ce9e-44b5-4d98-85cd-25be150f8a82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3957406-E00B-4273-B7F3-1DEE32058AF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387ce9e-44b5-4d98-85cd-25be150f8a82"/>
    <ds:schemaRef ds:uri="4870d087-225a-4d9c-b2cd-91476f98dc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228</Words>
  <Application>Microsoft Office PowerPoint</Application>
  <PresentationFormat>Breedbeeld</PresentationFormat>
  <Paragraphs>226</Paragraphs>
  <Slides>227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227</vt:i4>
      </vt:variant>
    </vt:vector>
  </HeadingPairs>
  <TitlesOfParts>
    <vt:vector size="228" baseType="lpstr">
      <vt:lpstr>Kantoorthema</vt:lpstr>
      <vt:lpstr>Kern 9</vt:lpstr>
      <vt:lpstr>broekriem</vt:lpstr>
      <vt:lpstr>hijskraan</vt:lpstr>
      <vt:lpstr>zwemles</vt:lpstr>
      <vt:lpstr>koplamp</vt:lpstr>
      <vt:lpstr>filmzaal</vt:lpstr>
      <vt:lpstr>filmdoek</vt:lpstr>
      <vt:lpstr>danszaal</vt:lpstr>
      <vt:lpstr>slaapzak</vt:lpstr>
      <vt:lpstr>snoepzak</vt:lpstr>
      <vt:lpstr>deurknop</vt:lpstr>
      <vt:lpstr>keelpijn</vt:lpstr>
      <vt:lpstr>juich</vt:lpstr>
      <vt:lpstr>Bart</vt:lpstr>
      <vt:lpstr>hand</vt:lpstr>
      <vt:lpstr>spons</vt:lpstr>
      <vt:lpstr>maandag</vt:lpstr>
      <vt:lpstr>munt</vt:lpstr>
      <vt:lpstr>palmboom</vt:lpstr>
      <vt:lpstr>boompje</vt:lpstr>
      <vt:lpstr>boomstam</vt:lpstr>
      <vt:lpstr>stamboom</vt:lpstr>
      <vt:lpstr>klank</vt:lpstr>
      <vt:lpstr>plank</vt:lpstr>
      <vt:lpstr>plak</vt:lpstr>
      <vt:lpstr>plakstift</vt:lpstr>
      <vt:lpstr>plakboek</vt:lpstr>
      <vt:lpstr>krant</vt:lpstr>
      <vt:lpstr>vink</vt:lpstr>
      <vt:lpstr>oorpijn</vt:lpstr>
      <vt:lpstr>brons</vt:lpstr>
      <vt:lpstr>heb</vt:lpstr>
      <vt:lpstr>plein</vt:lpstr>
      <vt:lpstr>kauwt</vt:lpstr>
      <vt:lpstr>ding</vt:lpstr>
      <vt:lpstr>schuur</vt:lpstr>
      <vt:lpstr>oud</vt:lpstr>
      <vt:lpstr>strik</vt:lpstr>
      <vt:lpstr>markt</vt:lpstr>
      <vt:lpstr>struik</vt:lpstr>
      <vt:lpstr>dorst</vt:lpstr>
      <vt:lpstr>strijk</vt:lpstr>
      <vt:lpstr>streek</vt:lpstr>
      <vt:lpstr>spreek</vt:lpstr>
      <vt:lpstr>spreuk</vt:lpstr>
      <vt:lpstr>kerst</vt:lpstr>
      <vt:lpstr>kers</vt:lpstr>
      <vt:lpstr>korst</vt:lpstr>
      <vt:lpstr>bokst</vt:lpstr>
      <vt:lpstr>botst</vt:lpstr>
      <vt:lpstr>min</vt:lpstr>
      <vt:lpstr>minst</vt:lpstr>
      <vt:lpstr>winst</vt:lpstr>
      <vt:lpstr>wint</vt:lpstr>
      <vt:lpstr>want</vt:lpstr>
      <vt:lpstr>klant</vt:lpstr>
      <vt:lpstr>zucht</vt:lpstr>
      <vt:lpstr>melk</vt:lpstr>
      <vt:lpstr>dagboek</vt:lpstr>
      <vt:lpstr>vies</vt:lpstr>
      <vt:lpstr>schrik</vt:lpstr>
      <vt:lpstr>vuurwerk</vt:lpstr>
      <vt:lpstr>werk</vt:lpstr>
      <vt:lpstr>werkt</vt:lpstr>
      <vt:lpstr>merkt</vt:lpstr>
      <vt:lpstr>markt</vt:lpstr>
      <vt:lpstr>duinpad</vt:lpstr>
      <vt:lpstr>duin</vt:lpstr>
      <vt:lpstr>dun</vt:lpstr>
      <vt:lpstr>dunst</vt:lpstr>
      <vt:lpstr>kunst</vt:lpstr>
      <vt:lpstr>haai</vt:lpstr>
      <vt:lpstr>kooi</vt:lpstr>
      <vt:lpstr>roei</vt:lpstr>
      <vt:lpstr>foei</vt:lpstr>
      <vt:lpstr>gooi</vt:lpstr>
      <vt:lpstr>mooi</vt:lpstr>
      <vt:lpstr>saai</vt:lpstr>
      <vt:lpstr>hooi</vt:lpstr>
      <vt:lpstr>fooi</vt:lpstr>
      <vt:lpstr>baai</vt:lpstr>
      <vt:lpstr>boei</vt:lpstr>
      <vt:lpstr>boek</vt:lpstr>
      <vt:lpstr>gooi</vt:lpstr>
      <vt:lpstr>goot</vt:lpstr>
      <vt:lpstr>gootsteen</vt:lpstr>
      <vt:lpstr>schroef</vt:lpstr>
      <vt:lpstr>specht</vt:lpstr>
      <vt:lpstr>zuurtje</vt:lpstr>
      <vt:lpstr>dauw</vt:lpstr>
      <vt:lpstr>bruin</vt:lpstr>
      <vt:lpstr>waai</vt:lpstr>
      <vt:lpstr>zwaai</vt:lpstr>
      <vt:lpstr>zwaar</vt:lpstr>
      <vt:lpstr>zwaard</vt:lpstr>
      <vt:lpstr>zwaardje</vt:lpstr>
      <vt:lpstr>fraai</vt:lpstr>
      <vt:lpstr>kraai</vt:lpstr>
      <vt:lpstr>kraan</vt:lpstr>
      <vt:lpstr>hijskraan</vt:lpstr>
      <vt:lpstr>kraantje</vt:lpstr>
      <vt:lpstr>korte</vt:lpstr>
      <vt:lpstr>ronde</vt:lpstr>
      <vt:lpstr>mieke</vt:lpstr>
      <vt:lpstr>koude</vt:lpstr>
      <vt:lpstr>warme</vt:lpstr>
      <vt:lpstr>lieve</vt:lpstr>
      <vt:lpstr>leuke</vt:lpstr>
      <vt:lpstr>me</vt:lpstr>
      <vt:lpstr>de</vt:lpstr>
      <vt:lpstr>woede</vt:lpstr>
      <vt:lpstr>goede</vt:lpstr>
      <vt:lpstr>arm</vt:lpstr>
      <vt:lpstr>arme</vt:lpstr>
      <vt:lpstr>warm</vt:lpstr>
      <vt:lpstr>warme</vt:lpstr>
      <vt:lpstr>glans</vt:lpstr>
      <vt:lpstr>drink</vt:lpstr>
      <vt:lpstr>Bob</vt:lpstr>
      <vt:lpstr>scheur</vt:lpstr>
      <vt:lpstr>hang</vt:lpstr>
      <vt:lpstr>mooi</vt:lpstr>
      <vt:lpstr>hooi</vt:lpstr>
      <vt:lpstr>haai</vt:lpstr>
      <vt:lpstr>haan</vt:lpstr>
      <vt:lpstr>haantje</vt:lpstr>
      <vt:lpstr>groet</vt:lpstr>
      <vt:lpstr>groen</vt:lpstr>
      <vt:lpstr>groene</vt:lpstr>
      <vt:lpstr>groenst</vt:lpstr>
      <vt:lpstr>grijnst</vt:lpstr>
      <vt:lpstr>vlieg</vt:lpstr>
      <vt:lpstr>hoop</vt:lpstr>
      <vt:lpstr>mesthoop</vt:lpstr>
      <vt:lpstr>mest</vt:lpstr>
      <vt:lpstr>best</vt:lpstr>
      <vt:lpstr>beste</vt:lpstr>
      <vt:lpstr>vlo</vt:lpstr>
      <vt:lpstr>vla</vt:lpstr>
      <vt:lpstr>sla</vt:lpstr>
      <vt:lpstr>slee</vt:lpstr>
      <vt:lpstr>sleetje</vt:lpstr>
      <vt:lpstr>bloemen</vt:lpstr>
      <vt:lpstr>tijger</vt:lpstr>
      <vt:lpstr>mantel</vt:lpstr>
      <vt:lpstr>vlinder</vt:lpstr>
      <vt:lpstr>duiker</vt:lpstr>
      <vt:lpstr>duiken</vt:lpstr>
      <vt:lpstr>ruiken</vt:lpstr>
      <vt:lpstr>struiken</vt:lpstr>
      <vt:lpstr>struikel</vt:lpstr>
      <vt:lpstr>geit</vt:lpstr>
      <vt:lpstr>giet</vt:lpstr>
      <vt:lpstr>gieter</vt:lpstr>
      <vt:lpstr>gieten</vt:lpstr>
      <vt:lpstr>schieten</vt:lpstr>
      <vt:lpstr>handje</vt:lpstr>
      <vt:lpstr>hand</vt:lpstr>
      <vt:lpstr>handen</vt:lpstr>
      <vt:lpstr>handel</vt:lpstr>
      <vt:lpstr>wandel</vt:lpstr>
      <vt:lpstr>zwembroek</vt:lpstr>
      <vt:lpstr>mandje</vt:lpstr>
      <vt:lpstr>tuinhek</vt:lpstr>
      <vt:lpstr>riempje</vt:lpstr>
      <vt:lpstr>glijbaan</vt:lpstr>
      <vt:lpstr>zuurkool</vt:lpstr>
      <vt:lpstr>snauwt</vt:lpstr>
      <vt:lpstr>huisje</vt:lpstr>
      <vt:lpstr>kus</vt:lpstr>
      <vt:lpstr>stout</vt:lpstr>
      <vt:lpstr>welke</vt:lpstr>
      <vt:lpstr>welk</vt:lpstr>
      <vt:lpstr>wolk</vt:lpstr>
      <vt:lpstr>wolken</vt:lpstr>
      <vt:lpstr>wolven</vt:lpstr>
      <vt:lpstr>strijken</vt:lpstr>
      <vt:lpstr>strijk</vt:lpstr>
      <vt:lpstr>rijk</vt:lpstr>
      <vt:lpstr>rijker</vt:lpstr>
      <vt:lpstr>rijkst</vt:lpstr>
      <vt:lpstr>schrok</vt:lpstr>
      <vt:lpstr>zangles</vt:lpstr>
      <vt:lpstr>eitje</vt:lpstr>
      <vt:lpstr>Rob</vt:lpstr>
      <vt:lpstr>mouw</vt:lpstr>
      <vt:lpstr>takken</vt:lpstr>
      <vt:lpstr>bakken</vt:lpstr>
      <vt:lpstr>hakken</vt:lpstr>
      <vt:lpstr>haken</vt:lpstr>
      <vt:lpstr>hokken</vt:lpstr>
      <vt:lpstr>stokken</vt:lpstr>
      <vt:lpstr>stoken</vt:lpstr>
      <vt:lpstr>stekken</vt:lpstr>
      <vt:lpstr>steken</vt:lpstr>
      <vt:lpstr>ballen</vt:lpstr>
      <vt:lpstr>balen</vt:lpstr>
      <vt:lpstr>knip</vt:lpstr>
      <vt:lpstr>knippen</vt:lpstr>
      <vt:lpstr>emmer</vt:lpstr>
      <vt:lpstr>bukken</vt:lpstr>
      <vt:lpstr>bussen</vt:lpstr>
      <vt:lpstr>blussen</vt:lpstr>
      <vt:lpstr>bakker</vt:lpstr>
      <vt:lpstr>wakker</vt:lpstr>
      <vt:lpstr>wekker</vt:lpstr>
      <vt:lpstr>werker</vt:lpstr>
      <vt:lpstr>meetlat</vt:lpstr>
      <vt:lpstr>tulpje</vt:lpstr>
      <vt:lpstr>schrob</vt:lpstr>
      <vt:lpstr>knecht</vt:lpstr>
      <vt:lpstr>Maud</vt:lpstr>
      <vt:lpstr>gebit</vt:lpstr>
      <vt:lpstr>verdriet</vt:lpstr>
      <vt:lpstr>betaal</vt:lpstr>
      <vt:lpstr>geluk</vt:lpstr>
      <vt:lpstr>beloof</vt:lpstr>
      <vt:lpstr>gebouw</vt:lpstr>
      <vt:lpstr>begin</vt:lpstr>
      <vt:lpstr>gedaan</vt:lpstr>
      <vt:lpstr>verkoop</vt:lpstr>
      <vt:lpstr>bedrag</vt:lpstr>
      <vt:lpstr>beslag</vt:lpstr>
      <vt:lpstr>genoeg</vt:lpstr>
      <vt:lpstr>heel</vt:lpstr>
      <vt:lpstr>goed</vt:lpstr>
      <vt:lpstr>gedaan</vt:lpstr>
    </vt:vector>
  </TitlesOfParts>
  <Company>Systeembeheer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Kern 8</dc:title>
  <dc:creator>Marije Prudon</dc:creator>
  <cp:lastModifiedBy>Marije</cp:lastModifiedBy>
  <cp:revision>399</cp:revision>
  <dcterms:created xsi:type="dcterms:W3CDTF">2021-05-18T13:00:42Z</dcterms:created>
  <dcterms:modified xsi:type="dcterms:W3CDTF">2021-05-19T06:22:01Z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0x0101004607AA013CA42843B87F773C6BD3B482</vt:lpwstr>
  </property>
</Properties>
</file>