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1" r:id="rId3"/>
    <p:sldId id="454" r:id="rId4"/>
    <p:sldId id="429" r:id="rId5"/>
    <p:sldId id="428" r:id="rId6"/>
    <p:sldId id="455" r:id="rId7"/>
    <p:sldId id="427" r:id="rId8"/>
    <p:sldId id="426" r:id="rId9"/>
    <p:sldId id="425" r:id="rId10"/>
    <p:sldId id="424" r:id="rId11"/>
    <p:sldId id="423" r:id="rId12"/>
    <p:sldId id="422" r:id="rId13"/>
    <p:sldId id="430" r:id="rId14"/>
    <p:sldId id="438" r:id="rId15"/>
    <p:sldId id="437" r:id="rId16"/>
    <p:sldId id="436" r:id="rId17"/>
    <p:sldId id="435" r:id="rId18"/>
    <p:sldId id="434" r:id="rId19"/>
    <p:sldId id="433" r:id="rId20"/>
    <p:sldId id="432" r:id="rId21"/>
    <p:sldId id="431" r:id="rId22"/>
    <p:sldId id="439" r:id="rId23"/>
    <p:sldId id="440" r:id="rId24"/>
    <p:sldId id="446" r:id="rId25"/>
    <p:sldId id="445" r:id="rId26"/>
    <p:sldId id="444" r:id="rId27"/>
    <p:sldId id="443" r:id="rId28"/>
    <p:sldId id="442" r:id="rId29"/>
    <p:sldId id="441" r:id="rId30"/>
    <p:sldId id="453" r:id="rId31"/>
    <p:sldId id="452" r:id="rId32"/>
    <p:sldId id="451" r:id="rId33"/>
    <p:sldId id="450" r:id="rId34"/>
    <p:sldId id="449" r:id="rId35"/>
    <p:sldId id="448" r:id="rId36"/>
    <p:sldId id="447" r:id="rId37"/>
    <p:sldId id="420" r:id="rId38"/>
    <p:sldId id="299" r:id="rId39"/>
    <p:sldId id="257" r:id="rId40"/>
    <p:sldId id="258" r:id="rId41"/>
    <p:sldId id="259" r:id="rId42"/>
    <p:sldId id="260" r:id="rId43"/>
    <p:sldId id="261" r:id="rId44"/>
    <p:sldId id="262" r:id="rId45"/>
    <p:sldId id="263" r:id="rId46"/>
    <p:sldId id="264" r:id="rId47"/>
    <p:sldId id="265" r:id="rId48"/>
    <p:sldId id="266" r:id="rId49"/>
    <p:sldId id="267" r:id="rId50"/>
    <p:sldId id="268" r:id="rId51"/>
    <p:sldId id="269" r:id="rId52"/>
    <p:sldId id="270" r:id="rId53"/>
    <p:sldId id="271" r:id="rId54"/>
    <p:sldId id="272" r:id="rId55"/>
    <p:sldId id="273" r:id="rId56"/>
    <p:sldId id="274" r:id="rId57"/>
    <p:sldId id="275" r:id="rId58"/>
    <p:sldId id="276" r:id="rId59"/>
    <p:sldId id="277" r:id="rId60"/>
    <p:sldId id="278" r:id="rId61"/>
    <p:sldId id="279" r:id="rId62"/>
    <p:sldId id="280" r:id="rId63"/>
    <p:sldId id="281" r:id="rId64"/>
    <p:sldId id="282" r:id="rId65"/>
    <p:sldId id="283" r:id="rId66"/>
    <p:sldId id="284" r:id="rId67"/>
    <p:sldId id="285" r:id="rId68"/>
    <p:sldId id="286" r:id="rId69"/>
    <p:sldId id="287" r:id="rId70"/>
    <p:sldId id="288" r:id="rId71"/>
    <p:sldId id="289" r:id="rId72"/>
    <p:sldId id="290" r:id="rId73"/>
    <p:sldId id="291" r:id="rId74"/>
    <p:sldId id="292" r:id="rId75"/>
    <p:sldId id="293" r:id="rId76"/>
    <p:sldId id="294" r:id="rId77"/>
    <p:sldId id="295" r:id="rId78"/>
    <p:sldId id="296" r:id="rId79"/>
    <p:sldId id="297" r:id="rId80"/>
    <p:sldId id="298" r:id="rId81"/>
    <p:sldId id="300" r:id="rId82"/>
    <p:sldId id="303" r:id="rId83"/>
    <p:sldId id="302" r:id="rId84"/>
    <p:sldId id="301" r:id="rId85"/>
    <p:sldId id="304" r:id="rId86"/>
    <p:sldId id="305" r:id="rId87"/>
    <p:sldId id="307" r:id="rId88"/>
    <p:sldId id="306" r:id="rId89"/>
    <p:sldId id="313" r:id="rId90"/>
    <p:sldId id="336" r:id="rId91"/>
    <p:sldId id="335" r:id="rId92"/>
    <p:sldId id="334" r:id="rId93"/>
    <p:sldId id="333" r:id="rId94"/>
    <p:sldId id="332" r:id="rId95"/>
    <p:sldId id="331" r:id="rId96"/>
    <p:sldId id="330" r:id="rId97"/>
    <p:sldId id="329" r:id="rId98"/>
    <p:sldId id="328" r:id="rId99"/>
    <p:sldId id="327" r:id="rId100"/>
    <p:sldId id="326" r:id="rId101"/>
    <p:sldId id="325" r:id="rId102"/>
    <p:sldId id="324" r:id="rId103"/>
    <p:sldId id="323" r:id="rId104"/>
    <p:sldId id="322" r:id="rId105"/>
    <p:sldId id="321" r:id="rId106"/>
    <p:sldId id="320" r:id="rId107"/>
    <p:sldId id="319" r:id="rId108"/>
    <p:sldId id="318" r:id="rId109"/>
    <p:sldId id="317" r:id="rId110"/>
    <p:sldId id="316" r:id="rId111"/>
    <p:sldId id="315" r:id="rId112"/>
    <p:sldId id="309" r:id="rId113"/>
    <p:sldId id="342" r:id="rId114"/>
    <p:sldId id="362" r:id="rId115"/>
    <p:sldId id="361" r:id="rId116"/>
    <p:sldId id="360" r:id="rId117"/>
    <p:sldId id="359" r:id="rId118"/>
    <p:sldId id="358" r:id="rId119"/>
    <p:sldId id="357" r:id="rId120"/>
    <p:sldId id="356" r:id="rId121"/>
    <p:sldId id="355" r:id="rId122"/>
    <p:sldId id="354" r:id="rId123"/>
    <p:sldId id="353" r:id="rId124"/>
    <p:sldId id="352" r:id="rId125"/>
    <p:sldId id="351" r:id="rId126"/>
    <p:sldId id="350" r:id="rId127"/>
    <p:sldId id="349" r:id="rId128"/>
    <p:sldId id="348" r:id="rId129"/>
    <p:sldId id="347" r:id="rId130"/>
    <p:sldId id="346" r:id="rId131"/>
    <p:sldId id="345" r:id="rId132"/>
    <p:sldId id="344" r:id="rId133"/>
    <p:sldId id="343" r:id="rId134"/>
    <p:sldId id="337" r:id="rId135"/>
    <p:sldId id="341" r:id="rId136"/>
    <p:sldId id="340" r:id="rId137"/>
    <p:sldId id="339" r:id="rId138"/>
    <p:sldId id="338" r:id="rId139"/>
    <p:sldId id="314" r:id="rId140"/>
    <p:sldId id="310" r:id="rId141"/>
    <p:sldId id="312" r:id="rId142"/>
    <p:sldId id="311" r:id="rId143"/>
    <p:sldId id="363" r:id="rId144"/>
    <p:sldId id="410" r:id="rId145"/>
    <p:sldId id="419" r:id="rId146"/>
    <p:sldId id="418" r:id="rId147"/>
    <p:sldId id="417" r:id="rId148"/>
    <p:sldId id="416" r:id="rId149"/>
    <p:sldId id="415" r:id="rId150"/>
    <p:sldId id="414" r:id="rId151"/>
    <p:sldId id="413" r:id="rId152"/>
    <p:sldId id="412" r:id="rId153"/>
    <p:sldId id="411" r:id="rId154"/>
    <p:sldId id="409" r:id="rId155"/>
    <p:sldId id="408" r:id="rId156"/>
    <p:sldId id="407" r:id="rId157"/>
    <p:sldId id="406" r:id="rId158"/>
    <p:sldId id="405" r:id="rId159"/>
    <p:sldId id="404" r:id="rId160"/>
    <p:sldId id="403" r:id="rId161"/>
    <p:sldId id="401" r:id="rId162"/>
    <p:sldId id="400" r:id="rId163"/>
    <p:sldId id="399" r:id="rId164"/>
    <p:sldId id="398" r:id="rId165"/>
    <p:sldId id="397" r:id="rId166"/>
    <p:sldId id="396" r:id="rId167"/>
    <p:sldId id="395" r:id="rId168"/>
    <p:sldId id="394" r:id="rId169"/>
    <p:sldId id="393" r:id="rId170"/>
    <p:sldId id="392" r:id="rId171"/>
    <p:sldId id="391" r:id="rId172"/>
    <p:sldId id="390" r:id="rId173"/>
    <p:sldId id="389" r:id="rId174"/>
    <p:sldId id="388" r:id="rId175"/>
    <p:sldId id="387" r:id="rId176"/>
    <p:sldId id="386" r:id="rId177"/>
    <p:sldId id="385" r:id="rId178"/>
    <p:sldId id="384" r:id="rId179"/>
    <p:sldId id="383" r:id="rId180"/>
    <p:sldId id="382" r:id="rId181"/>
    <p:sldId id="381" r:id="rId182"/>
    <p:sldId id="380" r:id="rId183"/>
    <p:sldId id="379" r:id="rId184"/>
    <p:sldId id="378" r:id="rId185"/>
    <p:sldId id="377" r:id="rId186"/>
    <p:sldId id="376" r:id="rId187"/>
    <p:sldId id="375" r:id="rId188"/>
    <p:sldId id="374" r:id="rId189"/>
    <p:sldId id="373" r:id="rId190"/>
    <p:sldId id="372" r:id="rId191"/>
    <p:sldId id="371" r:id="rId192"/>
    <p:sldId id="370" r:id="rId193"/>
    <p:sldId id="369" r:id="rId194"/>
    <p:sldId id="368" r:id="rId195"/>
    <p:sldId id="366" r:id="rId196"/>
    <p:sldId id="365" r:id="rId197"/>
    <p:sldId id="364" r:id="rId198"/>
    <p:sldId id="456" r:id="rId199"/>
    <p:sldId id="483" r:id="rId200"/>
    <p:sldId id="486" r:id="rId201"/>
    <p:sldId id="485" r:id="rId202"/>
    <p:sldId id="484" r:id="rId203"/>
    <p:sldId id="482" r:id="rId204"/>
    <p:sldId id="481" r:id="rId205"/>
    <p:sldId id="480" r:id="rId206"/>
    <p:sldId id="479" r:id="rId207"/>
    <p:sldId id="478" r:id="rId208"/>
    <p:sldId id="477" r:id="rId209"/>
    <p:sldId id="476" r:id="rId210"/>
    <p:sldId id="475" r:id="rId211"/>
    <p:sldId id="474" r:id="rId212"/>
    <p:sldId id="473" r:id="rId213"/>
    <p:sldId id="472" r:id="rId214"/>
    <p:sldId id="471" r:id="rId215"/>
    <p:sldId id="470" r:id="rId216"/>
    <p:sldId id="469" r:id="rId217"/>
    <p:sldId id="468" r:id="rId218"/>
    <p:sldId id="467" r:id="rId219"/>
    <p:sldId id="466" r:id="rId220"/>
    <p:sldId id="465" r:id="rId221"/>
    <p:sldId id="464" r:id="rId222"/>
    <p:sldId id="463" r:id="rId223"/>
    <p:sldId id="462" r:id="rId224"/>
    <p:sldId id="460" r:id="rId225"/>
    <p:sldId id="461" r:id="rId226"/>
    <p:sldId id="458" r:id="rId227"/>
    <p:sldId id="457" r:id="rId228"/>
    <p:sldId id="490" r:id="rId229"/>
    <p:sldId id="489" r:id="rId230"/>
    <p:sldId id="488" r:id="rId231"/>
    <p:sldId id="487" r:id="rId232"/>
    <p:sldId id="491" r:id="rId233"/>
    <p:sldId id="492" r:id="rId23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26" Type="http://schemas.openxmlformats.org/officeDocument/2006/relationships/slide" Target="slides/slide22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theme" Target="theme/theme1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92" Type="http://schemas.openxmlformats.org/officeDocument/2006/relationships/slide" Target="slides/slide191.xml"/><Relationship Id="rId197" Type="http://schemas.openxmlformats.org/officeDocument/2006/relationships/slide" Target="slides/slide196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slide" Target="slides/slide186.xml"/><Relationship Id="rId217" Type="http://schemas.openxmlformats.org/officeDocument/2006/relationships/slide" Target="slides/slide2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38" Type="http://schemas.openxmlformats.org/officeDocument/2006/relationships/tableStyles" Target="tableStyles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2" Type="http://schemas.openxmlformats.org/officeDocument/2006/relationships/slide" Target="slides/slide201.xml"/><Relationship Id="rId207" Type="http://schemas.openxmlformats.org/officeDocument/2006/relationships/slide" Target="slides/slide206.xml"/><Relationship Id="rId223" Type="http://schemas.openxmlformats.org/officeDocument/2006/relationships/slide" Target="slides/slide222.xml"/><Relationship Id="rId228" Type="http://schemas.openxmlformats.org/officeDocument/2006/relationships/slide" Target="slides/slide22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3" Type="http://schemas.openxmlformats.org/officeDocument/2006/relationships/slide" Target="slides/slide212.xml"/><Relationship Id="rId218" Type="http://schemas.openxmlformats.org/officeDocument/2006/relationships/slide" Target="slides/slide217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slide" Target="slides/slide188.xml"/><Relationship Id="rId219" Type="http://schemas.openxmlformats.org/officeDocument/2006/relationships/slide" Target="slides/slide21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0" Type="http://schemas.openxmlformats.org/officeDocument/2006/relationships/slide" Target="slides/slide229.xml"/><Relationship Id="rId235" Type="http://schemas.openxmlformats.org/officeDocument/2006/relationships/presProps" Target="presProps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0" Type="http://schemas.openxmlformats.org/officeDocument/2006/relationships/slide" Target="slides/slide219.xml"/><Relationship Id="rId225" Type="http://schemas.openxmlformats.org/officeDocument/2006/relationships/slide" Target="slides/slide224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10" Type="http://schemas.openxmlformats.org/officeDocument/2006/relationships/slide" Target="slides/slide209.xml"/><Relationship Id="rId215" Type="http://schemas.openxmlformats.org/officeDocument/2006/relationships/slide" Target="slides/slide214.xml"/><Relationship Id="rId236" Type="http://schemas.openxmlformats.org/officeDocument/2006/relationships/viewProps" Target="viewProps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26.05.2021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1"/>
            <a:ext cx="7661754" cy="1792614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Aharoni"/>
                <a:cs typeface="Calibri Light"/>
              </a:rPr>
              <a:t>letters</a:t>
            </a:r>
            <a:endParaRPr lang="de-DE" sz="9600" dirty="0">
              <a:latin typeface="Aharoni"/>
              <a:cs typeface="Calibri Light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5400" b="1" dirty="0">
                <a:cs typeface="Calibri"/>
              </a:rPr>
              <a:t>Kern 5-6-7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au</a:t>
            </a:r>
          </a:p>
        </p:txBody>
      </p:sp>
    </p:spTree>
    <p:extLst>
      <p:ext uri="{BB962C8B-B14F-4D97-AF65-F5344CB8AC3E}">
        <p14:creationId xmlns:p14="http://schemas.microsoft.com/office/powerpoint/2010/main" val="158718671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niet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diep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64240317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komt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82046806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38389983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weg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86590026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11861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vos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lust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kip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93924186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br>
              <a:rPr lang="de-DE" sz="9600" dirty="0">
                <a:latin typeface="Seaford"/>
                <a:cs typeface="Calibri Light"/>
              </a:rPr>
            </a:b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met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tuin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8317010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duim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pijn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4316891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kat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muis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5158188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2679" y="2412362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 </a:t>
            </a:r>
            <a:r>
              <a:rPr lang="de-DE" sz="9600" dirty="0" err="1">
                <a:latin typeface="Seaford"/>
                <a:cs typeface="Calibri Light"/>
              </a:rPr>
              <a:t>ruit</a:t>
            </a:r>
            <a:r>
              <a:rPr lang="de-DE" sz="9600" dirty="0">
                <a:latin typeface="Seaford"/>
                <a:cs typeface="Calibri Light"/>
              </a:rPr>
              <a:t> 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 </a:t>
            </a:r>
            <a:r>
              <a:rPr lang="de-DE" sz="9600" dirty="0" err="1">
                <a:latin typeface="Seaford"/>
                <a:cs typeface="Calibri Light"/>
              </a:rPr>
              <a:t>stuk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591394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maakt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kuil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42995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ei</a:t>
            </a:r>
          </a:p>
        </p:txBody>
      </p:sp>
    </p:spTree>
    <p:extLst>
      <p:ext uri="{BB962C8B-B14F-4D97-AF65-F5344CB8AC3E}">
        <p14:creationId xmlns:p14="http://schemas.microsoft.com/office/powerpoint/2010/main" val="92963153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zus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vier </a:t>
            </a:r>
            <a:r>
              <a:rPr lang="de-DE" sz="9600" dirty="0" err="1">
                <a:latin typeface="Seaford"/>
                <a:cs typeface="Calibri Light"/>
              </a:rPr>
              <a:t>jaar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82138528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pak</a:t>
            </a:r>
            <a:r>
              <a:rPr lang="de-DE" sz="9600" dirty="0">
                <a:latin typeface="Seaford"/>
                <a:cs typeface="Calibri Light"/>
              </a:rPr>
              <a:t> de piek</a:t>
            </a:r>
          </a:p>
        </p:txBody>
      </p:sp>
    </p:spTree>
    <p:extLst>
      <p:ext uri="{BB962C8B-B14F-4D97-AF65-F5344CB8AC3E}">
        <p14:creationId xmlns:p14="http://schemas.microsoft.com/office/powerpoint/2010/main" val="254121227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muis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rent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11009380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krent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7021637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stamp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plas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6891379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kraak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noot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2055463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vloer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kraakt</a:t>
            </a:r>
            <a:r>
              <a:rPr lang="de-DE" sz="9600" dirty="0">
                <a:latin typeface="Seaford"/>
                <a:cs typeface="Calibri Light"/>
              </a:rPr>
              <a:t> als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283380818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lust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taart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02510815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man blust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vuur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2140145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kauw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42905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ie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349843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kauwt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vaak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21802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maakt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fout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0483977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dief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rent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3140001085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fien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lief</a:t>
            </a:r>
          </a:p>
        </p:txBody>
      </p:sp>
    </p:spTree>
    <p:extLst>
      <p:ext uri="{BB962C8B-B14F-4D97-AF65-F5344CB8AC3E}">
        <p14:creationId xmlns:p14="http://schemas.microsoft.com/office/powerpoint/2010/main" val="2968008407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juf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fee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8804184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doof</a:t>
            </a:r>
          </a:p>
        </p:txBody>
      </p:sp>
    </p:spTree>
    <p:extLst>
      <p:ext uri="{BB962C8B-B14F-4D97-AF65-F5344CB8AC3E}">
        <p14:creationId xmlns:p14="http://schemas.microsoft.com/office/powerpoint/2010/main" val="410480484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fit</a:t>
            </a:r>
          </a:p>
        </p:txBody>
      </p:sp>
    </p:spTree>
    <p:extLst>
      <p:ext uri="{BB962C8B-B14F-4D97-AF65-F5344CB8AC3E}">
        <p14:creationId xmlns:p14="http://schemas.microsoft.com/office/powerpoint/2010/main" val="2014088051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geef</a:t>
            </a:r>
            <a:r>
              <a:rPr lang="de-DE" sz="9600" dirty="0">
                <a:latin typeface="Seaford"/>
                <a:cs typeface="Calibri Light"/>
              </a:rPr>
              <a:t> dat </a:t>
            </a:r>
            <a:r>
              <a:rPr lang="de-DE" sz="9600" dirty="0" err="1">
                <a:latin typeface="Seaford"/>
                <a:cs typeface="Calibri Light"/>
              </a:rPr>
              <a:t>maar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aan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3742598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kous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van </a:t>
            </a:r>
            <a:r>
              <a:rPr lang="de-DE" sz="9600" dirty="0" err="1">
                <a:latin typeface="Seaford"/>
                <a:cs typeface="Calibri Light"/>
              </a:rPr>
              <a:t>wol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64497979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hier </a:t>
            </a:r>
            <a:r>
              <a:rPr lang="de-DE" sz="9600" dirty="0" err="1">
                <a:latin typeface="Seaford"/>
                <a:cs typeface="Calibri Light"/>
              </a:rPr>
              <a:t>net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02999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2963648017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kou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komt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door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5981927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reis</a:t>
            </a:r>
          </a:p>
        </p:txBody>
      </p:sp>
    </p:spTree>
    <p:extLst>
      <p:ext uri="{BB962C8B-B14F-4D97-AF65-F5344CB8AC3E}">
        <p14:creationId xmlns:p14="http://schemas.microsoft.com/office/powerpoint/2010/main" val="3501557112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koe</a:t>
            </a:r>
            <a:r>
              <a:rPr lang="de-DE" sz="9600" dirty="0">
                <a:latin typeface="Seaford"/>
                <a:cs typeface="Calibri Light"/>
              </a:rPr>
              <a:t> loopt in de </a:t>
            </a:r>
            <a:r>
              <a:rPr lang="de-DE" sz="9600" dirty="0" err="1">
                <a:latin typeface="Seaford"/>
                <a:cs typeface="Calibri Light"/>
              </a:rPr>
              <a:t>wei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02875225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kei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ligt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daar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44374025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geit </a:t>
            </a:r>
            <a:r>
              <a:rPr lang="de-DE" sz="9600" dirty="0" err="1">
                <a:latin typeface="Seaford"/>
                <a:cs typeface="Calibri Light"/>
              </a:rPr>
              <a:t>gaat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reis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de hei</a:t>
            </a:r>
          </a:p>
        </p:txBody>
      </p:sp>
    </p:spTree>
    <p:extLst>
      <p:ext uri="{BB962C8B-B14F-4D97-AF65-F5344CB8AC3E}">
        <p14:creationId xmlns:p14="http://schemas.microsoft.com/office/powerpoint/2010/main" val="801552842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peer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rijp</a:t>
            </a:r>
            <a:r>
              <a:rPr lang="de-DE" sz="9600" dirty="0">
                <a:latin typeface="Seaford"/>
                <a:cs typeface="Calibri Light"/>
              </a:rPr>
              <a:t> en </a:t>
            </a:r>
            <a:r>
              <a:rPr lang="de-DE" sz="9600" dirty="0" err="1">
                <a:latin typeface="Seaford"/>
                <a:cs typeface="Calibri Light"/>
              </a:rPr>
              <a:t>dik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4278809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boor</a:t>
            </a:r>
            <a:r>
              <a:rPr lang="de-DE" sz="9600" dirty="0">
                <a:latin typeface="Seaford"/>
                <a:cs typeface="Calibri Light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1910214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reus</a:t>
            </a:r>
            <a:r>
              <a:rPr lang="de-DE" sz="9600" dirty="0">
                <a:latin typeface="Seaford"/>
                <a:cs typeface="Calibri Light"/>
              </a:rPr>
              <a:t> viel in de </a:t>
            </a:r>
            <a:r>
              <a:rPr lang="de-DE" sz="9600" dirty="0" err="1">
                <a:latin typeface="Seaford"/>
                <a:cs typeface="Calibri Light"/>
              </a:rPr>
              <a:t>put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1608073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42561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bouw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hok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1928154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jou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om</a:t>
            </a:r>
            <a:r>
              <a:rPr lang="de-DE" sz="9600" dirty="0">
                <a:latin typeface="Seaford"/>
                <a:cs typeface="Calibri Light"/>
              </a:rPr>
              <a:t> vier </a:t>
            </a:r>
            <a:r>
              <a:rPr lang="de-DE" sz="9600" dirty="0" err="1">
                <a:latin typeface="Seaford"/>
                <a:cs typeface="Calibri Light"/>
              </a:rPr>
              <a:t>uur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604063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40470063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hein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kei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76121499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dief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plein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39750243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woon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3034934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raaf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eik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4086271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graaf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kuil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9630209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ruit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48435198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de saus </a:t>
            </a:r>
            <a:r>
              <a:rPr lang="de-DE" sz="9600" dirty="0" err="1">
                <a:latin typeface="Seaford"/>
                <a:cs typeface="Calibri Light"/>
              </a:rPr>
              <a:t>lauw</a:t>
            </a:r>
            <a:r>
              <a:rPr lang="de-DE" sz="9600" dirty="0">
                <a:latin typeface="Seaford"/>
                <a:cs typeface="Calibri Light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948815180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rijst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smaakt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flauw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7684167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kruip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door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buis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320528958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kruipt</a:t>
            </a:r>
            <a:r>
              <a:rPr lang="de-DE" sz="9600" dirty="0">
                <a:latin typeface="Seaford"/>
                <a:cs typeface="Calibri Light"/>
              </a:rPr>
              <a:t> er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uit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ei ?</a:t>
            </a:r>
          </a:p>
        </p:txBody>
      </p:sp>
    </p:spTree>
    <p:extLst>
      <p:ext uri="{BB962C8B-B14F-4D97-AF65-F5344CB8AC3E}">
        <p14:creationId xmlns:p14="http://schemas.microsoft.com/office/powerpoint/2010/main" val="3146622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uu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76832453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druk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de weg</a:t>
            </a:r>
          </a:p>
        </p:txBody>
      </p:sp>
    </p:spTree>
    <p:extLst>
      <p:ext uri="{BB962C8B-B14F-4D97-AF65-F5344CB8AC3E}">
        <p14:creationId xmlns:p14="http://schemas.microsoft.com/office/powerpoint/2010/main" val="4239155392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hein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drukt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knop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5516212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blaas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078817584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blaast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fluit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849511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16700" b="1" dirty="0">
                <a:latin typeface="Seaford"/>
                <a:cs typeface="Calibri Light"/>
              </a:rPr>
              <a:t>kern 7</a:t>
            </a:r>
            <a:endParaRPr lang="de-DE" sz="9600" b="1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87514795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loes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kijkt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pijl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9421438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guus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bouwt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huis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9343574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deuk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in de </a:t>
            </a:r>
            <a:r>
              <a:rPr lang="de-DE" sz="9600" dirty="0" err="1">
                <a:latin typeface="Seaford"/>
                <a:cs typeface="Calibri Light"/>
              </a:rPr>
              <a:t>bus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11734476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pauw</a:t>
            </a:r>
            <a:r>
              <a:rPr lang="de-DE" sz="9600" dirty="0">
                <a:latin typeface="Seaford"/>
                <a:cs typeface="Calibri Light"/>
              </a:rPr>
              <a:t> loopt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in de </a:t>
            </a:r>
            <a:r>
              <a:rPr lang="de-DE" sz="9600" dirty="0" err="1">
                <a:latin typeface="Seaford"/>
                <a:cs typeface="Calibri Light"/>
              </a:rPr>
              <a:t>wei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96474319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haas</a:t>
            </a:r>
            <a:r>
              <a:rPr lang="de-DE" sz="9600" dirty="0">
                <a:latin typeface="Seaford"/>
                <a:cs typeface="Calibri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1097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83376122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man </a:t>
            </a:r>
            <a:r>
              <a:rPr lang="de-DE" sz="9600" dirty="0" err="1">
                <a:latin typeface="Seaford"/>
                <a:cs typeface="Calibri Light"/>
              </a:rPr>
              <a:t>rilt</a:t>
            </a:r>
            <a:r>
              <a:rPr lang="de-DE" sz="9600" dirty="0">
                <a:latin typeface="Seaford"/>
                <a:cs typeface="Calibri Light"/>
              </a:rPr>
              <a:t> van de </a:t>
            </a:r>
            <a:r>
              <a:rPr lang="de-DE" sz="9600" dirty="0" err="1">
                <a:latin typeface="Seaford"/>
                <a:cs typeface="Calibri Light"/>
              </a:rPr>
              <a:t>kou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44677585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loop </a:t>
            </a:r>
            <a:r>
              <a:rPr lang="de-DE" sz="9600" dirty="0" err="1">
                <a:latin typeface="Seaford"/>
                <a:cs typeface="Calibri Light"/>
              </a:rPr>
              <a:t>door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riet</a:t>
            </a:r>
          </a:p>
        </p:txBody>
      </p:sp>
    </p:spTree>
    <p:extLst>
      <p:ext uri="{BB962C8B-B14F-4D97-AF65-F5344CB8AC3E}">
        <p14:creationId xmlns:p14="http://schemas.microsoft.com/office/powerpoint/2010/main" val="3030391208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dat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gaaf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6830340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stuk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7430800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weeg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reus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27968446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teun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buurman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69014250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9584" y="2240084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wout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boomhut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34846345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lees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taalboek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13629118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kijk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kookboek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0102955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mam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geeft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gijs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zoen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70200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375259713"/>
      </p:ext>
    </p:extLst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gat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kies</a:t>
            </a:r>
          </a:p>
        </p:txBody>
      </p:sp>
    </p:spTree>
    <p:extLst>
      <p:ext uri="{BB962C8B-B14F-4D97-AF65-F5344CB8AC3E}">
        <p14:creationId xmlns:p14="http://schemas.microsoft.com/office/powerpoint/2010/main" val="2319155080"/>
      </p:ext>
    </p:extLst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dop van de </a:t>
            </a:r>
            <a:r>
              <a:rPr lang="de-DE" sz="9600" dirty="0" err="1">
                <a:latin typeface="Seaford"/>
                <a:cs typeface="Calibri Light"/>
              </a:rPr>
              <a:t>pen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2350596218"/>
      </p:ext>
    </p:extLst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dat </a:t>
            </a:r>
            <a:r>
              <a:rPr lang="de-DE" sz="9600" dirty="0" err="1">
                <a:latin typeface="Seaford"/>
                <a:cs typeface="Calibri Light"/>
              </a:rPr>
              <a:t>boek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zeer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duur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76097716"/>
      </p:ext>
    </p:extLst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hout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wit</a:t>
            </a:r>
            <a:r>
              <a:rPr lang="de-DE" sz="9600" dirty="0">
                <a:latin typeface="Seaford"/>
                <a:cs typeface="Calibri Light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159659455"/>
      </p:ext>
    </p:extLst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pap</a:t>
            </a:r>
            <a:r>
              <a:rPr lang="de-DE" sz="9600" dirty="0">
                <a:latin typeface="Seaford"/>
                <a:cs typeface="Calibri Light"/>
              </a:rPr>
              <a:t> en </a:t>
            </a:r>
            <a:r>
              <a:rPr lang="de-DE" sz="9600" dirty="0" err="1">
                <a:latin typeface="Seaford"/>
                <a:cs typeface="Calibri Light"/>
              </a:rPr>
              <a:t>mam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3960899570"/>
      </p:ext>
    </p:extLst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2278" y="2306345"/>
            <a:ext cx="11409078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oppas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nog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niet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25216922"/>
      </p:ext>
    </p:extLst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sta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bij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wasbak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96054371"/>
      </p:ext>
    </p:extLst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wieldop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los</a:t>
            </a:r>
          </a:p>
        </p:txBody>
      </p:sp>
    </p:spTree>
    <p:extLst>
      <p:ext uri="{BB962C8B-B14F-4D97-AF65-F5344CB8AC3E}">
        <p14:creationId xmlns:p14="http://schemas.microsoft.com/office/powerpoint/2010/main" val="2222038327"/>
      </p:ext>
    </p:extLst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lust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zuurkool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5676492"/>
      </p:ext>
    </p:extLst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boen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vloer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22439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aa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93187997"/>
      </p:ext>
    </p:extLst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fiets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berg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91091561"/>
      </p:ext>
    </p:extLst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draag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helm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73608823"/>
      </p:ext>
    </p:extLst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laars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rood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92206451"/>
      </p:ext>
    </p:extLst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pols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pijn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335287068"/>
      </p:ext>
    </p:extLst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arm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in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gips</a:t>
            </a:r>
          </a:p>
        </p:txBody>
      </p:sp>
    </p:spTree>
    <p:extLst>
      <p:ext uri="{BB962C8B-B14F-4D97-AF65-F5344CB8AC3E}">
        <p14:creationId xmlns:p14="http://schemas.microsoft.com/office/powerpoint/2010/main" val="278838575"/>
      </p:ext>
    </p:extLst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os</a:t>
            </a:r>
            <a:r>
              <a:rPr lang="de-DE" sz="9600" dirty="0">
                <a:latin typeface="Seaford"/>
                <a:cs typeface="Calibri Light"/>
              </a:rPr>
              <a:t> loopt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aan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touw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01948991"/>
      </p:ext>
    </p:extLst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loek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ruikt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geur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van </a:t>
            </a:r>
            <a:r>
              <a:rPr lang="de-DE" sz="9600" dirty="0" err="1">
                <a:latin typeface="Seaford"/>
                <a:cs typeface="Calibri Light"/>
              </a:rPr>
              <a:t>vis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05182906"/>
      </p:ext>
    </p:extLst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was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nog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65111035"/>
      </p:ext>
    </p:extLst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deuk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deur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64924805"/>
      </p:ext>
    </p:extLst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pijl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raakt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paal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318599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ie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85679088"/>
      </p:ext>
    </p:extLst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weg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kort</a:t>
            </a:r>
          </a:p>
        </p:txBody>
      </p:sp>
    </p:spTree>
    <p:extLst>
      <p:ext uri="{BB962C8B-B14F-4D97-AF65-F5344CB8AC3E}">
        <p14:creationId xmlns:p14="http://schemas.microsoft.com/office/powerpoint/2010/main" val="2561827464"/>
      </p:ext>
    </p:extLst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kaars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vlam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85049246"/>
      </p:ext>
    </p:extLst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kaart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staat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kerk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731318838"/>
      </p:ext>
    </p:extLst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prins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draagt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kroon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71437628"/>
      </p:ext>
    </p:extLst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fles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staat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naast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glas</a:t>
            </a:r>
          </a:p>
        </p:txBody>
      </p:sp>
    </p:spTree>
    <p:extLst>
      <p:ext uri="{BB962C8B-B14F-4D97-AF65-F5344CB8AC3E}">
        <p14:creationId xmlns:p14="http://schemas.microsoft.com/office/powerpoint/2010/main" val="2279629963"/>
      </p:ext>
    </p:extLst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stuur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krom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62708649"/>
      </p:ext>
    </p:extLst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joop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maakt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26023076"/>
      </p:ext>
    </p:extLst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broek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kreuk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26654153"/>
      </p:ext>
    </p:extLst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draag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schoen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08639260"/>
      </p:ext>
    </p:extLst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schep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steen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375540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oe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989310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916979085"/>
      </p:ext>
    </p:extLst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schip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vaart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2552164250"/>
      </p:ext>
    </p:extLst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schaap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ligt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stal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88893858"/>
      </p:ext>
    </p:extLst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schuur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staat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ver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4011083872"/>
      </p:ext>
    </p:extLst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schat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ligt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bij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rots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56397570"/>
      </p:ext>
    </p:extLst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scheur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086966252"/>
      </p:ext>
    </p:extLst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koek</a:t>
            </a:r>
            <a:r>
              <a:rPr lang="de-DE" sz="9600" dirty="0">
                <a:latin typeface="Seaford"/>
                <a:cs typeface="Calibri Light"/>
              </a:rPr>
              <a:t> van </a:t>
            </a:r>
            <a:r>
              <a:rPr lang="de-DE" sz="9600" dirty="0" err="1">
                <a:latin typeface="Seaford"/>
                <a:cs typeface="Calibri Light"/>
              </a:rPr>
              <a:t>deeg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73320407"/>
      </p:ext>
    </p:extLst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paul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tuurt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raaf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31446558"/>
      </p:ext>
    </p:extLst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haal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schil</a:t>
            </a:r>
            <a:r>
              <a:rPr lang="de-DE" sz="9600" dirty="0">
                <a:latin typeface="Seaford"/>
                <a:cs typeface="Calibri Light"/>
              </a:rPr>
              <a:t> van de </a:t>
            </a:r>
            <a:r>
              <a:rPr lang="de-DE" sz="9600" dirty="0" err="1">
                <a:latin typeface="Seaford"/>
                <a:cs typeface="Calibri Light"/>
              </a:rPr>
              <a:t>peer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67145557"/>
      </p:ext>
    </p:extLst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draag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ring</a:t>
            </a:r>
          </a:p>
        </p:txBody>
      </p:sp>
    </p:spTree>
    <p:extLst>
      <p:ext uri="{BB962C8B-B14F-4D97-AF65-F5344CB8AC3E}">
        <p14:creationId xmlns:p14="http://schemas.microsoft.com/office/powerpoint/2010/main" val="896693322"/>
      </p:ext>
    </p:extLst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dat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glans</a:t>
            </a:r>
            <a:r>
              <a:rPr lang="de-DE" sz="9600" dirty="0">
                <a:latin typeface="Seaford"/>
                <a:cs typeface="Calibri Light"/>
              </a:rPr>
              <a:t> ding</a:t>
            </a:r>
          </a:p>
        </p:txBody>
      </p:sp>
    </p:spTree>
    <p:extLst>
      <p:ext uri="{BB962C8B-B14F-4D97-AF65-F5344CB8AC3E}">
        <p14:creationId xmlns:p14="http://schemas.microsoft.com/office/powerpoint/2010/main" val="8842344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ee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38868544"/>
      </p:ext>
    </p:extLst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pak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tang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59165288"/>
      </p:ext>
    </p:extLst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tas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ligt</a:t>
            </a:r>
            <a:r>
              <a:rPr lang="de-DE" sz="9600" dirty="0">
                <a:latin typeface="Seaford"/>
                <a:cs typeface="Calibri Light"/>
              </a:rPr>
              <a:t> in de gang</a:t>
            </a:r>
          </a:p>
        </p:txBody>
      </p:sp>
    </p:spTree>
    <p:extLst>
      <p:ext uri="{BB962C8B-B14F-4D97-AF65-F5344CB8AC3E}">
        <p14:creationId xmlns:p14="http://schemas.microsoft.com/office/powerpoint/2010/main" val="1811014997"/>
      </p:ext>
    </p:extLst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meng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deeg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0386516"/>
      </p:ext>
    </p:extLst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zing</a:t>
            </a:r>
            <a:r>
              <a:rPr lang="de-DE" sz="9600" dirty="0">
                <a:latin typeface="Seaford"/>
                <a:cs typeface="Calibri Light"/>
              </a:rPr>
              <a:t> en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lees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73639026"/>
      </p:ext>
    </p:extLst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heeft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eethoek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574709503"/>
      </p:ext>
    </p:extLst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pauw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afdak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30279095"/>
      </p:ext>
    </p:extLst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broer</a:t>
            </a:r>
            <a:r>
              <a:rPr lang="de-DE" sz="9600" dirty="0">
                <a:latin typeface="Seaford"/>
                <a:cs typeface="Calibri Light"/>
              </a:rPr>
              <a:t> van Rik </a:t>
            </a:r>
            <a:r>
              <a:rPr lang="de-DE" sz="9600" dirty="0" err="1">
                <a:latin typeface="Seaford"/>
                <a:cs typeface="Calibri Light"/>
              </a:rPr>
              <a:t>heet</a:t>
            </a:r>
            <a:r>
              <a:rPr lang="de-DE" sz="9600" dirty="0">
                <a:latin typeface="Seaford"/>
                <a:cs typeface="Calibri Light"/>
              </a:rPr>
              <a:t> Dirk</a:t>
            </a:r>
          </a:p>
        </p:txBody>
      </p:sp>
    </p:spTree>
    <p:extLst>
      <p:ext uri="{BB962C8B-B14F-4D97-AF65-F5344CB8AC3E}">
        <p14:creationId xmlns:p14="http://schemas.microsoft.com/office/powerpoint/2010/main" val="123603314"/>
      </p:ext>
    </p:extLst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Woont</a:t>
            </a:r>
            <a:r>
              <a:rPr lang="de-DE" sz="9600" dirty="0">
                <a:latin typeface="Seaford"/>
                <a:cs typeface="Calibri Light"/>
              </a:rPr>
              <a:t> Els in </a:t>
            </a:r>
            <a:r>
              <a:rPr lang="de-DE" sz="9600" dirty="0" err="1">
                <a:latin typeface="Seaford"/>
                <a:cs typeface="Calibri Light"/>
              </a:rPr>
              <a:t>Weert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of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Luik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51838688"/>
      </p:ext>
    </p:extLst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Bart </a:t>
            </a:r>
            <a:r>
              <a:rPr lang="de-DE" sz="9600" dirty="0" err="1">
                <a:latin typeface="Seaford"/>
                <a:cs typeface="Calibri Light"/>
              </a:rPr>
              <a:t>bouwt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boot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19525363"/>
      </p:ext>
    </p:extLst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Het </a:t>
            </a:r>
            <a:r>
              <a:rPr lang="de-DE" sz="9600" dirty="0" err="1">
                <a:latin typeface="Seaford"/>
                <a:cs typeface="Calibri Light"/>
              </a:rPr>
              <a:t>kalf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ruikt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voer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219729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555694089"/>
      </p:ext>
    </p:extLst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Ans en Hans </a:t>
            </a:r>
            <a:r>
              <a:rPr lang="de-DE" sz="9600" dirty="0" err="1">
                <a:latin typeface="Seaford"/>
                <a:cs typeface="Calibri Light"/>
              </a:rPr>
              <a:t>gaan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huis</a:t>
            </a:r>
            <a:r>
              <a:rPr lang="de-DE" sz="9600" dirty="0">
                <a:latin typeface="Seaford"/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9395144"/>
      </p:ext>
    </p:extLst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meetlat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lang</a:t>
            </a:r>
          </a:p>
        </p:txBody>
      </p:sp>
    </p:spTree>
    <p:extLst>
      <p:ext uri="{BB962C8B-B14F-4D97-AF65-F5344CB8AC3E}">
        <p14:creationId xmlns:p14="http://schemas.microsoft.com/office/powerpoint/2010/main" val="2615479743"/>
      </p:ext>
    </p:extLst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stier in de film</a:t>
            </a:r>
          </a:p>
        </p:txBody>
      </p:sp>
    </p:spTree>
    <p:extLst>
      <p:ext uri="{BB962C8B-B14F-4D97-AF65-F5344CB8AC3E}">
        <p14:creationId xmlns:p14="http://schemas.microsoft.com/office/powerpoint/2010/main" val="1367663865"/>
      </p:ext>
    </p:extLst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film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ook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best</a:t>
            </a:r>
            <a:r>
              <a:rPr lang="de-DE" sz="9600" dirty="0">
                <a:latin typeface="Seaford"/>
                <a:cs typeface="Calibri Light"/>
              </a:rPr>
              <a:t> eng</a:t>
            </a:r>
          </a:p>
        </p:txBody>
      </p:sp>
    </p:spTree>
    <p:extLst>
      <p:ext uri="{BB962C8B-B14F-4D97-AF65-F5344CB8AC3E}">
        <p14:creationId xmlns:p14="http://schemas.microsoft.com/office/powerpoint/2010/main" val="2315437503"/>
      </p:ext>
    </p:extLst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Het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feest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4012226"/>
      </p:ext>
    </p:extLst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komt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taart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30842155"/>
      </p:ext>
    </p:extLst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buurt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heeft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speeltuin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54199010"/>
      </p:ext>
    </p:extLst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schep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schop</a:t>
            </a:r>
            <a:r>
              <a:rPr lang="de-DE" sz="9600" dirty="0">
                <a:latin typeface="Seaford"/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3381474"/>
      </p:ext>
    </p:extLst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Het </a:t>
            </a:r>
            <a:r>
              <a:rPr lang="de-DE" sz="9600" dirty="0" err="1">
                <a:latin typeface="Seaford"/>
                <a:cs typeface="Calibri Light"/>
              </a:rPr>
              <a:t>tuinhek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kraakt</a:t>
            </a:r>
            <a:r>
              <a:rPr lang="de-DE" sz="9600" dirty="0">
                <a:latin typeface="Seaford"/>
                <a:cs typeface="Calibri Light"/>
              </a:rPr>
              <a:t> en piept.</a:t>
            </a:r>
          </a:p>
        </p:txBody>
      </p:sp>
    </p:spTree>
    <p:extLst>
      <p:ext uri="{BB962C8B-B14F-4D97-AF65-F5344CB8AC3E}">
        <p14:creationId xmlns:p14="http://schemas.microsoft.com/office/powerpoint/2010/main" val="4210412267"/>
      </p:ext>
    </p:extLst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Het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leuk</a:t>
            </a:r>
            <a:r>
              <a:rPr lang="de-DE" sz="9600" dirty="0">
                <a:latin typeface="Seaford"/>
                <a:cs typeface="Calibri Light"/>
              </a:rPr>
              <a:t> en </a:t>
            </a:r>
            <a:r>
              <a:rPr lang="de-DE" sz="9600" dirty="0" err="1">
                <a:latin typeface="Seaford"/>
                <a:cs typeface="Calibri Light"/>
              </a:rPr>
              <a:t>groot</a:t>
            </a:r>
            <a:r>
              <a:rPr lang="de-DE" sz="9600" dirty="0">
                <a:latin typeface="Seaford"/>
                <a:cs typeface="Calibri Light"/>
              </a:rPr>
              <a:t> ding.</a:t>
            </a:r>
          </a:p>
        </p:txBody>
      </p:sp>
    </p:spTree>
    <p:extLst>
      <p:ext uri="{BB962C8B-B14F-4D97-AF65-F5344CB8AC3E}">
        <p14:creationId xmlns:p14="http://schemas.microsoft.com/office/powerpoint/2010/main" val="30365273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891997156"/>
      </p:ext>
    </p:extLst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hark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blad </a:t>
            </a:r>
            <a:r>
              <a:rPr lang="de-DE" sz="9600" dirty="0" err="1">
                <a:latin typeface="Seaford"/>
                <a:cs typeface="Calibri Light"/>
              </a:rPr>
              <a:t>op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hoop</a:t>
            </a:r>
            <a:r>
              <a:rPr lang="de-DE" sz="9600" dirty="0">
                <a:latin typeface="Seaford"/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1500"/>
      </p:ext>
    </p:extLst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Joost en Luuk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broers</a:t>
            </a:r>
            <a:r>
              <a:rPr lang="de-DE" sz="9600" dirty="0">
                <a:latin typeface="Seaford"/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773107"/>
      </p:ext>
    </p:extLst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Het gras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groen</a:t>
            </a:r>
            <a:r>
              <a:rPr lang="de-DE" sz="9600" dirty="0">
                <a:latin typeface="Seaford"/>
                <a:cs typeface="Calibri Ligh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5370723"/>
      </p:ext>
    </p:extLst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16700" b="1" dirty="0" err="1">
                <a:latin typeface="Seaford"/>
                <a:cs typeface="Calibri Light"/>
              </a:rPr>
              <a:t>Klaar</a:t>
            </a:r>
            <a:r>
              <a:rPr lang="de-DE" sz="16700" b="1" dirty="0">
                <a:latin typeface="Seaford"/>
                <a:cs typeface="Calibri Light"/>
              </a:rPr>
              <a:t> !!</a:t>
            </a:r>
            <a:endParaRPr lang="de-DE" sz="9600" b="1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24970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976325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7780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6367274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6710595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863519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eu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0452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599601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ei</a:t>
            </a:r>
          </a:p>
        </p:txBody>
      </p:sp>
    </p:spTree>
    <p:extLst>
      <p:ext uri="{BB962C8B-B14F-4D97-AF65-F5344CB8AC3E}">
        <p14:creationId xmlns:p14="http://schemas.microsoft.com/office/powerpoint/2010/main" val="24487326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ui</a:t>
            </a:r>
          </a:p>
        </p:txBody>
      </p:sp>
    </p:spTree>
    <p:extLst>
      <p:ext uri="{BB962C8B-B14F-4D97-AF65-F5344CB8AC3E}">
        <p14:creationId xmlns:p14="http://schemas.microsoft.com/office/powerpoint/2010/main" val="12245966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ie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0776706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uu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5101728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34219606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au</a:t>
            </a:r>
          </a:p>
        </p:txBody>
      </p:sp>
    </p:spTree>
    <p:extLst>
      <p:ext uri="{BB962C8B-B14F-4D97-AF65-F5344CB8AC3E}">
        <p14:creationId xmlns:p14="http://schemas.microsoft.com/office/powerpoint/2010/main" val="37360854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oe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3922106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1"/>
            <a:ext cx="7661754" cy="1792614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Aharoni"/>
                <a:cs typeface="Calibri Light"/>
              </a:rPr>
              <a:t>Zinnen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 sz="5400" b="1" dirty="0">
                <a:cs typeface="Calibri"/>
              </a:rPr>
              <a:t>Kern 5-6-7</a:t>
            </a:r>
          </a:p>
        </p:txBody>
      </p:sp>
    </p:spTree>
    <p:extLst>
      <p:ext uri="{BB962C8B-B14F-4D97-AF65-F5344CB8AC3E}">
        <p14:creationId xmlns:p14="http://schemas.microsoft.com/office/powerpoint/2010/main" val="16262507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9106" y="2439412"/>
            <a:ext cx="7661754" cy="1792614"/>
          </a:xfrm>
        </p:spPr>
        <p:txBody>
          <a:bodyPr>
            <a:normAutofit fontScale="90000"/>
          </a:bodyPr>
          <a:lstStyle/>
          <a:p>
            <a:br>
              <a:rPr lang="de-DE" sz="13800" dirty="0">
                <a:latin typeface="Aharoni"/>
                <a:cs typeface="Calibri Light"/>
              </a:rPr>
            </a:br>
            <a:br>
              <a:rPr lang="de-DE" sz="13800" dirty="0">
                <a:latin typeface="Aharoni"/>
                <a:cs typeface="Calibri Light"/>
              </a:rPr>
            </a:br>
            <a:r>
              <a:rPr lang="de-DE" sz="13800" dirty="0">
                <a:latin typeface="Aharoni"/>
                <a:cs typeface="Calibri Light"/>
              </a:rPr>
              <a:t>Kern </a:t>
            </a:r>
            <a:r>
              <a:rPr lang="de-DE" sz="19900" dirty="0">
                <a:latin typeface="Aharoni"/>
                <a:cs typeface="Calibri Light"/>
              </a:rPr>
              <a:t>5</a:t>
            </a:r>
            <a:endParaRPr lang="de-DE" sz="13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77478187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233" y="2051377"/>
            <a:ext cx="11085534" cy="1792614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tim </a:t>
            </a:r>
            <a:r>
              <a:rPr lang="de-DE" sz="9600" dirty="0" err="1">
                <a:latin typeface="Seaford"/>
                <a:cs typeface="Calibri Light"/>
              </a:rPr>
              <a:t>bijt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bot</a:t>
            </a:r>
          </a:p>
        </p:txBody>
      </p:sp>
    </p:spTree>
    <p:extLst>
      <p:ext uri="{BB962C8B-B14F-4D97-AF65-F5344CB8AC3E}">
        <p14:creationId xmlns:p14="http://schemas.microsoft.com/office/powerpoint/2010/main" val="3109499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ij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886756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6110" y="2051377"/>
            <a:ext cx="9571972" cy="1792614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pen</a:t>
            </a:r>
          </a:p>
        </p:txBody>
      </p:sp>
    </p:spTree>
    <p:extLst>
      <p:ext uri="{BB962C8B-B14F-4D97-AF65-F5344CB8AC3E}">
        <p14:creationId xmlns:p14="http://schemas.microsoft.com/office/powerpoint/2010/main" val="10436479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84548" y="2051377"/>
            <a:ext cx="11012466" cy="1792614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Jaap </a:t>
            </a:r>
            <a:r>
              <a:rPr lang="de-DE" sz="9600" dirty="0" err="1">
                <a:latin typeface="Seaford"/>
                <a:cs typeface="Calibri Light"/>
              </a:rPr>
              <a:t>maakt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som</a:t>
            </a:r>
          </a:p>
        </p:txBody>
      </p:sp>
    </p:spTree>
    <p:extLst>
      <p:ext uri="{BB962C8B-B14F-4D97-AF65-F5344CB8AC3E}">
        <p14:creationId xmlns:p14="http://schemas.microsoft.com/office/powerpoint/2010/main" val="21326502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178" y="1226747"/>
            <a:ext cx="10793260" cy="2617244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tas</a:t>
            </a:r>
          </a:p>
        </p:txBody>
      </p:sp>
    </p:spTree>
    <p:extLst>
      <p:ext uri="{BB962C8B-B14F-4D97-AF65-F5344CB8AC3E}">
        <p14:creationId xmlns:p14="http://schemas.microsoft.com/office/powerpoint/2010/main" val="27049939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71178" y="2051377"/>
            <a:ext cx="7661754" cy="1792614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jaar</a:t>
            </a:r>
            <a:endParaRPr lang="de-DE" sz="960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255843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 de </a:t>
            </a:r>
            <a:r>
              <a:rPr lang="de-DE" sz="9600" dirty="0" err="1">
                <a:latin typeface="Seaford"/>
                <a:cs typeface="Calibri Light"/>
              </a:rPr>
              <a:t>hut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van </a:t>
            </a:r>
            <a:r>
              <a:rPr lang="de-DE" sz="9600" dirty="0" err="1">
                <a:latin typeface="Seaford"/>
                <a:cs typeface="Calibri Light"/>
              </a:rPr>
              <a:t>mij</a:t>
            </a:r>
            <a:endParaRPr lang="de-DE" sz="960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340928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sz="7200" dirty="0" err="1">
                <a:latin typeface="Seaford"/>
                <a:cs typeface="Calibri Light"/>
              </a:rPr>
              <a:t>bas</a:t>
            </a:r>
            <a:r>
              <a:rPr lang="de-DE" sz="7200" dirty="0">
                <a:latin typeface="Seaford"/>
                <a:cs typeface="Calibri Light"/>
              </a:rPr>
              <a:t> </a:t>
            </a:r>
            <a:r>
              <a:rPr lang="de-DE" sz="7200" dirty="0" err="1">
                <a:latin typeface="Seaford"/>
                <a:cs typeface="Calibri Light"/>
              </a:rPr>
              <a:t>zet</a:t>
            </a:r>
            <a:r>
              <a:rPr lang="de-DE" sz="7200" dirty="0">
                <a:latin typeface="Seaford"/>
                <a:cs typeface="Calibri Light"/>
              </a:rPr>
              <a:t> </a:t>
            </a:r>
            <a:r>
              <a:rPr lang="de-DE" sz="7200" dirty="0" err="1">
                <a:latin typeface="Seaford"/>
                <a:cs typeface="Calibri Light"/>
              </a:rPr>
              <a:t>een</a:t>
            </a:r>
            <a:r>
              <a:rPr lang="de-DE" sz="7200" dirty="0">
                <a:latin typeface="Seaford"/>
                <a:cs typeface="Calibri Light"/>
              </a:rPr>
              <a:t> </a:t>
            </a:r>
            <a:r>
              <a:rPr lang="de-DE" sz="7200" dirty="0" err="1">
                <a:latin typeface="Seaford"/>
                <a:cs typeface="Calibri Light"/>
              </a:rPr>
              <a:t>punt</a:t>
            </a:r>
            <a:r>
              <a:rPr lang="de-DE" sz="7200" dirty="0">
                <a:latin typeface="Seaford"/>
                <a:cs typeface="Calibri Light"/>
              </a:rPr>
              <a:t> </a:t>
            </a:r>
            <a:r>
              <a:rPr lang="de-DE" sz="7200" dirty="0" err="1">
                <a:latin typeface="Seaford"/>
                <a:cs typeface="Calibri Light"/>
              </a:rPr>
              <a:t>bij</a:t>
            </a:r>
            <a:r>
              <a:rPr lang="de-DE" sz="7200" dirty="0">
                <a:latin typeface="Seaford"/>
                <a:cs typeface="Calibri Light"/>
              </a:rPr>
              <a:t> de </a:t>
            </a:r>
            <a:r>
              <a:rPr lang="de-DE" sz="7200" dirty="0" err="1">
                <a:latin typeface="Seaford"/>
                <a:cs typeface="Calibri Light"/>
              </a:rPr>
              <a:t>zin</a:t>
            </a:r>
            <a:endParaRPr lang="nl-NL" dirty="0" err="1">
              <a:cs typeface="Calibri Light" panose="020F03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306037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 fontScale="90000"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Teun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kijkt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kast</a:t>
            </a:r>
          </a:p>
        </p:txBody>
      </p:sp>
    </p:spTree>
    <p:extLst>
      <p:ext uri="{BB962C8B-B14F-4D97-AF65-F5344CB8AC3E}">
        <p14:creationId xmlns:p14="http://schemas.microsoft.com/office/powerpoint/2010/main" val="41775755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vaas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stuk</a:t>
            </a:r>
            <a:endParaRPr lang="de-DE" sz="960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845555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 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soep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pan</a:t>
            </a:r>
            <a:endParaRPr lang="de-DE" sz="960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98904346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103334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De kok </a:t>
            </a:r>
            <a:r>
              <a:rPr lang="de-DE" sz="9600" dirty="0" err="1">
                <a:latin typeface="Seaford"/>
                <a:cs typeface="Calibri Light"/>
              </a:rPr>
              <a:t>doet</a:t>
            </a:r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kaas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bij</a:t>
            </a:r>
            <a:endParaRPr lang="nl-NL" dirty="0" err="1"/>
          </a:p>
        </p:txBody>
      </p:sp>
    </p:spTree>
    <p:extLst>
      <p:ext uri="{BB962C8B-B14F-4D97-AF65-F5344CB8AC3E}">
        <p14:creationId xmlns:p14="http://schemas.microsoft.com/office/powerpoint/2010/main" val="3099701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eu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3408209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 fontScale="90000"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neus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pijn</a:t>
            </a:r>
            <a:r>
              <a:rPr lang="de-DE" sz="9600" dirty="0">
                <a:latin typeface="Seaford"/>
                <a:cs typeface="Calibri Light"/>
              </a:rPr>
              <a:t> 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813438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dit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zoon</a:t>
            </a:r>
            <a:endParaRPr lang="nl-NL" dirty="0" err="1"/>
          </a:p>
        </p:txBody>
      </p:sp>
    </p:spTree>
    <p:extLst>
      <p:ext uri="{BB962C8B-B14F-4D97-AF65-F5344CB8AC3E}">
        <p14:creationId xmlns:p14="http://schemas.microsoft.com/office/powerpoint/2010/main" val="17055033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500986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aan</a:t>
            </a:r>
            <a:endParaRPr lang="nl-NL" dirty="0" err="1"/>
          </a:p>
        </p:txBody>
      </p:sp>
    </p:spTree>
    <p:extLst>
      <p:ext uri="{BB962C8B-B14F-4D97-AF65-F5344CB8AC3E}">
        <p14:creationId xmlns:p14="http://schemas.microsoft.com/office/powerpoint/2010/main" val="7664820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pup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moe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669452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hoor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dreun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8000082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knijp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been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5142910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doe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niet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dwaas</a:t>
            </a:r>
            <a:endParaRPr lang="de-DE" sz="960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169377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reus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loopt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in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bos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7915418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jas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aan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haak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366214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put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6218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95502249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wier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zee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9758262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lars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bril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kwijt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7352417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hier piept de </a:t>
            </a:r>
            <a:r>
              <a:rPr lang="de-DE" sz="9600" dirty="0" err="1">
                <a:latin typeface="Seaford"/>
                <a:cs typeface="Calibri Light"/>
              </a:rPr>
              <a:t>muis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60554341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smul</a:t>
            </a:r>
            <a:r>
              <a:rPr lang="de-DE" sz="9600" dirty="0">
                <a:latin typeface="Seaford"/>
                <a:cs typeface="Calibri Light"/>
              </a:rPr>
              <a:t> van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ijs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8551421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vos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in </a:t>
            </a:r>
            <a:r>
              <a:rPr lang="de-DE" sz="9600" dirty="0" err="1">
                <a:latin typeface="Seaford"/>
                <a:cs typeface="Calibri Light"/>
              </a:rPr>
              <a:t>zijn</a:t>
            </a:r>
            <a:r>
              <a:rPr lang="de-DE" sz="9600" dirty="0">
                <a:latin typeface="Seaford"/>
                <a:cs typeface="Calibri Light"/>
              </a:rPr>
              <a:t> hol</a:t>
            </a:r>
          </a:p>
        </p:txBody>
      </p:sp>
    </p:spTree>
    <p:extLst>
      <p:ext uri="{BB962C8B-B14F-4D97-AF65-F5344CB8AC3E}">
        <p14:creationId xmlns:p14="http://schemas.microsoft.com/office/powerpoint/2010/main" val="353378209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6642997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joep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op de </a:t>
            </a:r>
            <a:r>
              <a:rPr lang="de-DE" sz="9600" dirty="0" err="1">
                <a:latin typeface="Seaford"/>
                <a:cs typeface="Calibri Light"/>
              </a:rPr>
              <a:t>tak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86734544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bas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wiel</a:t>
            </a:r>
            <a:r>
              <a:rPr lang="de-DE" sz="9600" dirty="0">
                <a:latin typeface="Seaford"/>
                <a:cs typeface="Calibri Light"/>
              </a:rPr>
              <a:t> er op</a:t>
            </a:r>
          </a:p>
        </p:txBody>
      </p:sp>
    </p:spTree>
    <p:extLst>
      <p:ext uri="{BB962C8B-B14F-4D97-AF65-F5344CB8AC3E}">
        <p14:creationId xmlns:p14="http://schemas.microsoft.com/office/powerpoint/2010/main" val="65337850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rook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0933909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pomp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bal</a:t>
            </a:r>
            <a:r>
              <a:rPr lang="de-DE" sz="9600" dirty="0">
                <a:latin typeface="Seaford"/>
                <a:cs typeface="Calibri Light"/>
              </a:rPr>
              <a:t> op</a:t>
            </a:r>
          </a:p>
        </p:txBody>
      </p:sp>
    </p:spTree>
    <p:extLst>
      <p:ext uri="{BB962C8B-B14F-4D97-AF65-F5344CB8AC3E}">
        <p14:creationId xmlns:p14="http://schemas.microsoft.com/office/powerpoint/2010/main" val="84713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ie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51894122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dans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pap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75203601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loop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kou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78752839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 </a:t>
            </a:r>
            <a:r>
              <a:rPr lang="de-DE" sz="9600" dirty="0" err="1">
                <a:latin typeface="Seaford"/>
                <a:cs typeface="Calibri Light"/>
              </a:rPr>
              <a:t>mol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pier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17110653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vouw</a:t>
            </a:r>
            <a:r>
              <a:rPr lang="de-DE" sz="9600" dirty="0">
                <a:latin typeface="Seaford"/>
                <a:cs typeface="Calibri Light"/>
              </a:rPr>
              <a:t> de was op</a:t>
            </a:r>
          </a:p>
        </p:txBody>
      </p:sp>
    </p:spTree>
    <p:extLst>
      <p:ext uri="{BB962C8B-B14F-4D97-AF65-F5344CB8AC3E}">
        <p14:creationId xmlns:p14="http://schemas.microsoft.com/office/powerpoint/2010/main" val="378569459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wijs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som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aan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97757769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jok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niet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09439849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maak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lus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0610798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pup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stout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89590354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klaas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doet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wens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130312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 err="1">
                <a:latin typeface="Seaford"/>
                <a:cs typeface="Calibri Light"/>
              </a:rPr>
              <a:t>hij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leunt</a:t>
            </a:r>
            <a:r>
              <a:rPr lang="de-DE" sz="9600" dirty="0">
                <a:latin typeface="Seaford"/>
                <a:cs typeface="Calibri Light"/>
              </a:rPr>
              <a:t> op de </a:t>
            </a:r>
            <a:r>
              <a:rPr lang="de-DE" sz="9600" dirty="0" err="1">
                <a:latin typeface="Seaford"/>
                <a:cs typeface="Calibri Light"/>
              </a:rPr>
              <a:t>stoel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41420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 err="1">
                <a:latin typeface="Aharoni"/>
                <a:cs typeface="Calibri Light"/>
              </a:rPr>
              <a:t>ou</a:t>
            </a:r>
            <a:endParaRPr lang="de-DE" sz="25800" dirty="0">
              <a:latin typeface="Aharoni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8198709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63672" y="2187075"/>
            <a:ext cx="10970712" cy="1656916"/>
          </a:xfrm>
        </p:spPr>
        <p:txBody>
          <a:bodyPr>
            <a:noAutofit/>
          </a:bodyPr>
          <a:lstStyle/>
          <a:p>
            <a:r>
              <a:rPr lang="de-DE" sz="14600" b="1" dirty="0">
                <a:latin typeface="Seaford"/>
                <a:cs typeface="Calibri Light"/>
              </a:rPr>
              <a:t>Kern 6 </a:t>
            </a:r>
          </a:p>
        </p:txBody>
      </p:sp>
    </p:spTree>
    <p:extLst>
      <p:ext uri="{BB962C8B-B14F-4D97-AF65-F5344CB8AC3E}">
        <p14:creationId xmlns:p14="http://schemas.microsoft.com/office/powerpoint/2010/main" val="185780430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44557" y="2306345"/>
            <a:ext cx="11555895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mee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hut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9152089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hak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beuk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om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08713167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jaap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hip</a:t>
            </a:r>
          </a:p>
        </p:txBody>
      </p:sp>
    </p:spTree>
    <p:extLst>
      <p:ext uri="{BB962C8B-B14F-4D97-AF65-F5344CB8AC3E}">
        <p14:creationId xmlns:p14="http://schemas.microsoft.com/office/powerpoint/2010/main" val="38502925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gaan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weer</a:t>
            </a:r>
            <a:r>
              <a:rPr lang="de-DE" sz="9600" dirty="0">
                <a:latin typeface="Seaford"/>
                <a:cs typeface="Calibri Light"/>
              </a:rPr>
              <a:t> weg</a:t>
            </a:r>
          </a:p>
        </p:txBody>
      </p:sp>
    </p:spTree>
    <p:extLst>
      <p:ext uri="{BB962C8B-B14F-4D97-AF65-F5344CB8AC3E}">
        <p14:creationId xmlns:p14="http://schemas.microsoft.com/office/powerpoint/2010/main" val="287428568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gil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graag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03254180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al </a:t>
            </a:r>
            <a:r>
              <a:rPr lang="de-DE" sz="9600" dirty="0" err="1">
                <a:latin typeface="Seaford"/>
                <a:cs typeface="Calibri Light"/>
              </a:rPr>
              <a:t>wat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zout</a:t>
            </a:r>
            <a:r>
              <a:rPr lang="de-DE" sz="9600" dirty="0">
                <a:latin typeface="Seaford"/>
                <a:cs typeface="Calibri Light"/>
              </a:rPr>
              <a:t> in</a:t>
            </a:r>
          </a:p>
        </p:txBody>
      </p:sp>
    </p:spTree>
    <p:extLst>
      <p:ext uri="{BB962C8B-B14F-4D97-AF65-F5344CB8AC3E}">
        <p14:creationId xmlns:p14="http://schemas.microsoft.com/office/powerpoint/2010/main" val="244883235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rat in de ton</a:t>
            </a:r>
          </a:p>
        </p:txBody>
      </p:sp>
    </p:spTree>
    <p:extLst>
      <p:ext uri="{BB962C8B-B14F-4D97-AF65-F5344CB8AC3E}">
        <p14:creationId xmlns:p14="http://schemas.microsoft.com/office/powerpoint/2010/main" val="122288889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ik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kom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vaak</a:t>
            </a:r>
            <a:r>
              <a:rPr lang="de-DE" sz="9600" dirty="0">
                <a:latin typeface="Seaford"/>
                <a:cs typeface="Calibri Light"/>
              </a:rPr>
              <a:t> in de </a:t>
            </a:r>
            <a:r>
              <a:rPr lang="de-DE" sz="9600" dirty="0" err="1">
                <a:latin typeface="Seaford"/>
                <a:cs typeface="Calibri Light"/>
              </a:rPr>
              <a:t>buurt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3600240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stuur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jij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dit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met</a:t>
            </a:r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post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268029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65123" y="1644280"/>
            <a:ext cx="7661754" cy="3365042"/>
          </a:xfrm>
        </p:spPr>
        <p:txBody>
          <a:bodyPr>
            <a:noAutofit/>
          </a:bodyPr>
          <a:lstStyle/>
          <a:p>
            <a:r>
              <a:rPr lang="de-DE" sz="25800" dirty="0">
                <a:latin typeface="Aharoni"/>
                <a:cs typeface="Calibri Light"/>
              </a:rPr>
              <a:t>ui</a:t>
            </a:r>
          </a:p>
        </p:txBody>
      </p:sp>
    </p:spTree>
    <p:extLst>
      <p:ext uri="{BB962C8B-B14F-4D97-AF65-F5344CB8AC3E}">
        <p14:creationId xmlns:p14="http://schemas.microsoft.com/office/powerpoint/2010/main" val="428308566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die </a:t>
            </a:r>
            <a:r>
              <a:rPr lang="de-DE" sz="9600" dirty="0" err="1">
                <a:latin typeface="Seaford"/>
                <a:cs typeface="Calibri Light"/>
              </a:rPr>
              <a:t>brug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heel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hoog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140341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er </a:t>
            </a:r>
            <a:r>
              <a:rPr lang="de-DE" sz="9600" dirty="0" err="1">
                <a:latin typeface="Seaford"/>
                <a:cs typeface="Calibri Light"/>
              </a:rPr>
              <a:t>zit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vlieg</a:t>
            </a:r>
            <a:r>
              <a:rPr lang="de-DE" sz="9600" dirty="0">
                <a:latin typeface="Seaford"/>
                <a:cs typeface="Calibri Light"/>
              </a:rPr>
              <a:t> 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in </a:t>
            </a:r>
            <a:r>
              <a:rPr lang="de-DE" sz="9600" dirty="0" err="1">
                <a:latin typeface="Seaford"/>
                <a:cs typeface="Calibri Light"/>
              </a:rPr>
              <a:t>mijn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oog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66913672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poes</a:t>
            </a:r>
            <a:r>
              <a:rPr lang="de-DE" sz="9600" dirty="0">
                <a:latin typeface="Seaford"/>
                <a:cs typeface="Calibri Light"/>
              </a:rPr>
              <a:t> likt haar </a:t>
            </a:r>
            <a:r>
              <a:rPr lang="de-DE" sz="9600" dirty="0" err="1">
                <a:latin typeface="Seaford"/>
                <a:cs typeface="Calibri Light"/>
              </a:rPr>
              <a:t>staart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489618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gans</a:t>
            </a:r>
            <a:r>
              <a:rPr lang="de-DE" sz="9600" dirty="0">
                <a:latin typeface="Seaford"/>
                <a:cs typeface="Calibri Light"/>
              </a:rPr>
              <a:t> loopt </a:t>
            </a:r>
            <a:r>
              <a:rPr lang="de-DE" sz="9600" dirty="0" err="1">
                <a:latin typeface="Seaford"/>
                <a:cs typeface="Calibri Light"/>
              </a:rPr>
              <a:t>naar</a:t>
            </a:r>
            <a:br>
              <a:rPr lang="de-DE" sz="9600" dirty="0">
                <a:latin typeface="Seaford"/>
                <a:cs typeface="Calibri Light"/>
              </a:rPr>
            </a:br>
            <a:r>
              <a:rPr lang="de-DE" sz="9600" dirty="0">
                <a:latin typeface="Seaford"/>
                <a:cs typeface="Calibri Light"/>
              </a:rPr>
              <a:t>de </a:t>
            </a:r>
            <a:r>
              <a:rPr lang="de-DE" sz="9600" dirty="0" err="1">
                <a:latin typeface="Seaford"/>
                <a:cs typeface="Calibri Light"/>
              </a:rPr>
              <a:t>sloot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17838736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pauw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lief</a:t>
            </a:r>
          </a:p>
        </p:txBody>
      </p:sp>
    </p:spTree>
    <p:extLst>
      <p:ext uri="{BB962C8B-B14F-4D97-AF65-F5344CB8AC3E}">
        <p14:creationId xmlns:p14="http://schemas.microsoft.com/office/powerpoint/2010/main" val="1582352282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de saus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wit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00287801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paul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leuk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676783319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lauw</a:t>
            </a:r>
            <a:r>
              <a:rPr lang="de-DE" sz="9600" dirty="0">
                <a:latin typeface="Seaford"/>
                <a:cs typeface="Calibri Ligh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25127304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/>
          </a:bodyPr>
          <a:lstStyle/>
          <a:p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het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vlees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is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rauw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12101636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0644" y="2306345"/>
            <a:ext cx="10970712" cy="1656916"/>
          </a:xfrm>
        </p:spPr>
        <p:txBody>
          <a:bodyPr>
            <a:normAutofit fontScale="90000"/>
          </a:bodyPr>
          <a:lstStyle/>
          <a:p>
            <a:r>
              <a:rPr lang="de-DE" sz="9600" dirty="0">
                <a:latin typeface="Seaford"/>
                <a:cs typeface="Calibri Light"/>
              </a:rPr>
              <a:t> de </a:t>
            </a:r>
            <a:r>
              <a:rPr lang="de-DE" sz="9600" dirty="0" err="1">
                <a:latin typeface="Seaford"/>
                <a:cs typeface="Calibri Light"/>
              </a:rPr>
              <a:t>mees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eet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een</a:t>
            </a:r>
            <a:r>
              <a:rPr lang="de-DE" sz="9600" dirty="0">
                <a:latin typeface="Seaford"/>
                <a:cs typeface="Calibri Light"/>
              </a:rPr>
              <a:t> </a:t>
            </a:r>
            <a:r>
              <a:rPr lang="de-DE" sz="9600" dirty="0" err="1">
                <a:latin typeface="Seaford"/>
                <a:cs typeface="Calibri Light"/>
              </a:rPr>
              <a:t>pier</a:t>
            </a:r>
            <a:endParaRPr lang="de-DE" sz="9600" dirty="0">
              <a:latin typeface="Seaford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3021698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1183</Words>
  <Application>Microsoft Office PowerPoint</Application>
  <PresentationFormat>Breedbeeld</PresentationFormat>
  <Paragraphs>235</Paragraphs>
  <Slides>233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233</vt:i4>
      </vt:variant>
    </vt:vector>
  </HeadingPairs>
  <TitlesOfParts>
    <vt:vector size="239" baseType="lpstr">
      <vt:lpstr>Aharoni</vt:lpstr>
      <vt:lpstr>Arial</vt:lpstr>
      <vt:lpstr>Calibri</vt:lpstr>
      <vt:lpstr>Calibri Light</vt:lpstr>
      <vt:lpstr>Seaford</vt:lpstr>
      <vt:lpstr>Kantoorthema</vt:lpstr>
      <vt:lpstr>letters</vt:lpstr>
      <vt:lpstr>oe</vt:lpstr>
      <vt:lpstr>b</vt:lpstr>
      <vt:lpstr>ij</vt:lpstr>
      <vt:lpstr>eu</vt:lpstr>
      <vt:lpstr>d</vt:lpstr>
      <vt:lpstr>ie</vt:lpstr>
      <vt:lpstr>ou</vt:lpstr>
      <vt:lpstr>ui</vt:lpstr>
      <vt:lpstr>au</vt:lpstr>
      <vt:lpstr>ei</vt:lpstr>
      <vt:lpstr>ie</vt:lpstr>
      <vt:lpstr>u</vt:lpstr>
      <vt:lpstr>a</vt:lpstr>
      <vt:lpstr>uu</vt:lpstr>
      <vt:lpstr>e</vt:lpstr>
      <vt:lpstr>i</vt:lpstr>
      <vt:lpstr>aa</vt:lpstr>
      <vt:lpstr>ie</vt:lpstr>
      <vt:lpstr>o</vt:lpstr>
      <vt:lpstr>ee</vt:lpstr>
      <vt:lpstr>v</vt:lpstr>
      <vt:lpstr>b</vt:lpstr>
      <vt:lpstr>w</vt:lpstr>
      <vt:lpstr>d</vt:lpstr>
      <vt:lpstr>f</vt:lpstr>
      <vt:lpstr>r</vt:lpstr>
      <vt:lpstr>n</vt:lpstr>
      <vt:lpstr>eu</vt:lpstr>
      <vt:lpstr>ei</vt:lpstr>
      <vt:lpstr>ui</vt:lpstr>
      <vt:lpstr>ie</vt:lpstr>
      <vt:lpstr>uu</vt:lpstr>
      <vt:lpstr>w</vt:lpstr>
      <vt:lpstr>au</vt:lpstr>
      <vt:lpstr>oe</vt:lpstr>
      <vt:lpstr>Zinnen</vt:lpstr>
      <vt:lpstr>  Kern 5</vt:lpstr>
      <vt:lpstr>tim bijt in zijn bot</vt:lpstr>
      <vt:lpstr>ik pak mijn pen</vt:lpstr>
      <vt:lpstr>Jaap maakt de som</vt:lpstr>
      <vt:lpstr>ik pak mijn tas</vt:lpstr>
      <vt:lpstr>ik ben zes jaar</vt:lpstr>
      <vt:lpstr> de hut is van mij</vt:lpstr>
      <vt:lpstr>bas zet een punt bij de zin</vt:lpstr>
      <vt:lpstr>Teun kijkt in de kast</vt:lpstr>
      <vt:lpstr>de vaas is stuk</vt:lpstr>
      <vt:lpstr> er zit soep in de pan</vt:lpstr>
      <vt:lpstr>De kok doet er kaas bij</vt:lpstr>
      <vt:lpstr>mijn neus doet pijn </vt:lpstr>
      <vt:lpstr>dit is mijn zoon</vt:lpstr>
      <vt:lpstr>ik doe mijn jas aan</vt:lpstr>
      <vt:lpstr>de pup is moe</vt:lpstr>
      <vt:lpstr>ik hoor een dreun</vt:lpstr>
      <vt:lpstr>ik knijp in mijn been</vt:lpstr>
      <vt:lpstr>doe niet dwaas</vt:lpstr>
      <vt:lpstr>de reus loopt  in het bos</vt:lpstr>
      <vt:lpstr>de jas is aan de haak</vt:lpstr>
      <vt:lpstr>de put is wit</vt:lpstr>
      <vt:lpstr>ik zie wier in de zee</vt:lpstr>
      <vt:lpstr>lars is zijn bril kwijt</vt:lpstr>
      <vt:lpstr>hier piept de muis</vt:lpstr>
      <vt:lpstr>ik smul van het ijs</vt:lpstr>
      <vt:lpstr>de vos zit in zijn hol</vt:lpstr>
      <vt:lpstr> ik mis het doel</vt:lpstr>
      <vt:lpstr>joep zit op de tak</vt:lpstr>
      <vt:lpstr>bas zet het wiel er op</vt:lpstr>
      <vt:lpstr>de rook is wit</vt:lpstr>
      <vt:lpstr>ik pomp de bal op</vt:lpstr>
      <vt:lpstr>ik dans met pap</vt:lpstr>
      <vt:lpstr>ik loop in de kou</vt:lpstr>
      <vt:lpstr>de  mol eet een pier</vt:lpstr>
      <vt:lpstr>ik vouw de was op</vt:lpstr>
      <vt:lpstr>ik wijs de som aan</vt:lpstr>
      <vt:lpstr>ik jok niet</vt:lpstr>
      <vt:lpstr>ik maak een lus</vt:lpstr>
      <vt:lpstr>de pup is heel stout</vt:lpstr>
      <vt:lpstr>klaas doet een wens</vt:lpstr>
      <vt:lpstr>hij leunt op de stoel</vt:lpstr>
      <vt:lpstr>Kern 6 </vt:lpstr>
      <vt:lpstr> kom mee naar mijn hut</vt:lpstr>
      <vt:lpstr> hak jij de beuk om</vt:lpstr>
      <vt:lpstr> jaap is hip</vt:lpstr>
      <vt:lpstr> wij gaan weer weg</vt:lpstr>
      <vt:lpstr> ik gil heel graag</vt:lpstr>
      <vt:lpstr> er zit al wat zout in</vt:lpstr>
      <vt:lpstr> er zit een rat in de ton</vt:lpstr>
      <vt:lpstr> ik kom vaak in de buurt</vt:lpstr>
      <vt:lpstr> stuur jij dit met de post</vt:lpstr>
      <vt:lpstr> die brug is heel hoog</vt:lpstr>
      <vt:lpstr> er zit een vlieg  in mijn oog</vt:lpstr>
      <vt:lpstr> de poes likt haar staart</vt:lpstr>
      <vt:lpstr> de gans loopt naar de sloot</vt:lpstr>
      <vt:lpstr> de pauw is lief</vt:lpstr>
      <vt:lpstr> de saus is wit</vt:lpstr>
      <vt:lpstr> paul is leuk</vt:lpstr>
      <vt:lpstr> het is lauw </vt:lpstr>
      <vt:lpstr> het vlees is rauw</vt:lpstr>
      <vt:lpstr> de mees eet een pier</vt:lpstr>
      <vt:lpstr> het is niet diep</vt:lpstr>
      <vt:lpstr> daar komt de pauw</vt:lpstr>
      <vt:lpstr> ik ren heel gauw</vt:lpstr>
      <vt:lpstr> weg is de pauw</vt:lpstr>
      <vt:lpstr> de vos lust wel kip</vt:lpstr>
      <vt:lpstr>    een huis met  een tuin</vt:lpstr>
      <vt:lpstr> mijn duim doet pijn</vt:lpstr>
      <vt:lpstr> de kat ziet een muis</vt:lpstr>
      <vt:lpstr> de  ruit  is  stuk</vt:lpstr>
      <vt:lpstr> hij maakt een kuil</vt:lpstr>
      <vt:lpstr> mijn zus is vier jaar</vt:lpstr>
      <vt:lpstr> ik pak de piek</vt:lpstr>
      <vt:lpstr> de muis rent weg</vt:lpstr>
      <vt:lpstr> wat is een krent</vt:lpstr>
      <vt:lpstr> ik stamp in de plas</vt:lpstr>
      <vt:lpstr> ik kraak een noot</vt:lpstr>
      <vt:lpstr> de vloer kraakt als ik loop</vt:lpstr>
      <vt:lpstr> lust jij geen taart</vt:lpstr>
      <vt:lpstr> de man blust het vuur</vt:lpstr>
      <vt:lpstr> waar kauw jij op</vt:lpstr>
      <vt:lpstr> een koe kauwt heel vaak</vt:lpstr>
      <vt:lpstr> hij maakt een fout</vt:lpstr>
      <vt:lpstr> de dief rent weg</vt:lpstr>
      <vt:lpstr> fien is heel lief</vt:lpstr>
      <vt:lpstr> juf eef is een fee</vt:lpstr>
      <vt:lpstr> zij is doof</vt:lpstr>
      <vt:lpstr> hij is heel fit</vt:lpstr>
      <vt:lpstr> geef dat maar aan mij</vt:lpstr>
      <vt:lpstr> mijn kous is van wol</vt:lpstr>
      <vt:lpstr> ben jij hier net</vt:lpstr>
      <vt:lpstr> de kou komt door het gat</vt:lpstr>
      <vt:lpstr> ik ga op reis</vt:lpstr>
      <vt:lpstr> de koe loopt in de wei</vt:lpstr>
      <vt:lpstr> wat een kei ligt daar</vt:lpstr>
      <vt:lpstr> de geit gaat op reis naar de hei</vt:lpstr>
      <vt:lpstr> de peer is rijp en dik</vt:lpstr>
      <vt:lpstr> waar is de boor ?</vt:lpstr>
      <vt:lpstr> de reus viel in de put</vt:lpstr>
      <vt:lpstr> ik bouw een hok</vt:lpstr>
      <vt:lpstr> ik bel jou om vier uur</vt:lpstr>
      <vt:lpstr> hein zat op een kei</vt:lpstr>
      <vt:lpstr> er is geen dief bij het plein</vt:lpstr>
      <vt:lpstr> ik woon in een hut</vt:lpstr>
      <vt:lpstr> de raaf zit in de eik</vt:lpstr>
      <vt:lpstr> ik graaf een kuil</vt:lpstr>
      <vt:lpstr> er zit een kras  op de ruit</vt:lpstr>
      <vt:lpstr> is de saus lauw ?</vt:lpstr>
      <vt:lpstr> de rijst smaakt flauw</vt:lpstr>
      <vt:lpstr> ik kruip door de buis</vt:lpstr>
      <vt:lpstr> wat kruipt er uit het ei ?</vt:lpstr>
      <vt:lpstr> het is heel druk  op de weg</vt:lpstr>
      <vt:lpstr> hein drukt op de knop</vt:lpstr>
      <vt:lpstr> ik blaas een bel</vt:lpstr>
      <vt:lpstr> zij blaast op de fluit</vt:lpstr>
      <vt:lpstr> kern 7</vt:lpstr>
      <vt:lpstr> loes kijkt naar de pijl</vt:lpstr>
      <vt:lpstr> guus bouwt een huis</vt:lpstr>
      <vt:lpstr> zie jij een deuk  in de bus</vt:lpstr>
      <vt:lpstr> de pauw loopt  in de wei</vt:lpstr>
      <vt:lpstr> wij zien een haas </vt:lpstr>
      <vt:lpstr> de man rilt van de kou</vt:lpstr>
      <vt:lpstr> ik loop door het riet</vt:lpstr>
      <vt:lpstr> dat is heel gaaf</vt:lpstr>
      <vt:lpstr> het gaas is stuk</vt:lpstr>
      <vt:lpstr> ik weeg de reus</vt:lpstr>
      <vt:lpstr> teun is mijn buurman</vt:lpstr>
      <vt:lpstr> wout zit in de boomhut</vt:lpstr>
      <vt:lpstr> ik lees een taalboek</vt:lpstr>
      <vt:lpstr> ik kijk naar het kookboek</vt:lpstr>
      <vt:lpstr> mam geeft gijs een zoen</vt:lpstr>
      <vt:lpstr> er zit een gat in mijn kies</vt:lpstr>
      <vt:lpstr> de dop van de pen  is weg</vt:lpstr>
      <vt:lpstr> dat boek is zeer duur</vt:lpstr>
      <vt:lpstr> lak jij het hout wit ?</vt:lpstr>
      <vt:lpstr> pap en mam zijn weg</vt:lpstr>
      <vt:lpstr> de oppas is er nog niet</vt:lpstr>
      <vt:lpstr> ik sta bij de wasbak</vt:lpstr>
      <vt:lpstr> de wieldop zit los</vt:lpstr>
      <vt:lpstr> ik lust geen zuurkool</vt:lpstr>
      <vt:lpstr> ik boen de vloer</vt:lpstr>
      <vt:lpstr> ik fiets de berg op</vt:lpstr>
      <vt:lpstr> ik draag een helm</vt:lpstr>
      <vt:lpstr> zijn laars is rood</vt:lpstr>
      <vt:lpstr> mijn pols doet pijn</vt:lpstr>
      <vt:lpstr> mijn arm zit  in het gips</vt:lpstr>
      <vt:lpstr> de os loopt  aan een touw</vt:lpstr>
      <vt:lpstr> loek ruikt de geur  van vis</vt:lpstr>
      <vt:lpstr> de was is nog nat</vt:lpstr>
      <vt:lpstr> ik zie een deuk in de deur</vt:lpstr>
      <vt:lpstr> de pijl raakt de paal</vt:lpstr>
      <vt:lpstr> de weg is heel kort</vt:lpstr>
      <vt:lpstr> een kaars met een vlam</vt:lpstr>
      <vt:lpstr> op de kaart staat een kerk</vt:lpstr>
      <vt:lpstr> de prins draagt een kroon</vt:lpstr>
      <vt:lpstr> de fles staat  naast het glas</vt:lpstr>
      <vt:lpstr> het stuur is krom</vt:lpstr>
      <vt:lpstr> joop maakt een gat</vt:lpstr>
      <vt:lpstr> in de broek  zit een kreuk</vt:lpstr>
      <vt:lpstr> ik draag een schoen</vt:lpstr>
      <vt:lpstr> ik schep de steen weg</vt:lpstr>
      <vt:lpstr> het schip vaart weg</vt:lpstr>
      <vt:lpstr> het schaap ligt in de stal</vt:lpstr>
      <vt:lpstr> de schuur staat ver weg</vt:lpstr>
      <vt:lpstr> de schat ligt bij de rots</vt:lpstr>
      <vt:lpstr> er zit een scheur in het doek</vt:lpstr>
      <vt:lpstr> ik bak een koek van deeg</vt:lpstr>
      <vt:lpstr> paul tuurt naar de raaf</vt:lpstr>
      <vt:lpstr> ik haal de schil van de peer</vt:lpstr>
      <vt:lpstr> ik draag een ring</vt:lpstr>
      <vt:lpstr> dat is een glans ding</vt:lpstr>
      <vt:lpstr> ik pak de tang</vt:lpstr>
      <vt:lpstr> de tas ligt in de gang</vt:lpstr>
      <vt:lpstr> ik meng het deeg</vt:lpstr>
      <vt:lpstr> ik zing en ik lees</vt:lpstr>
      <vt:lpstr> mijn huis heeft een eethoek</vt:lpstr>
      <vt:lpstr> de pauw zit op het afdak</vt:lpstr>
      <vt:lpstr> De broer van Rik heet Dirk</vt:lpstr>
      <vt:lpstr> Woont Els in Weert of in Luik</vt:lpstr>
      <vt:lpstr> Bart bouwt een boot</vt:lpstr>
      <vt:lpstr> Het kalf ruikt voer</vt:lpstr>
      <vt:lpstr> Ans en Hans gaan naar huis.</vt:lpstr>
      <vt:lpstr> De meetlat is heel lang</vt:lpstr>
      <vt:lpstr> Een stier in de film</vt:lpstr>
      <vt:lpstr> De film is ook best eng</vt:lpstr>
      <vt:lpstr> Het is feest</vt:lpstr>
      <vt:lpstr> Daar komt de taart</vt:lpstr>
      <vt:lpstr> De buurt heeft een speeltuin</vt:lpstr>
      <vt:lpstr> Ik schep met de schop.</vt:lpstr>
      <vt:lpstr> Het tuinhek kraakt en piept.</vt:lpstr>
      <vt:lpstr> Het is een leuk en groot ding.</vt:lpstr>
      <vt:lpstr> Ik hark het blad op een hoop.</vt:lpstr>
      <vt:lpstr> Joost en Luuk zijn broers.</vt:lpstr>
      <vt:lpstr> Het gras is heel groen.</vt:lpstr>
      <vt:lpstr> Klaar 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Marije Prudon</dc:creator>
  <cp:lastModifiedBy>Marije Prudon</cp:lastModifiedBy>
  <cp:revision>93</cp:revision>
  <dcterms:created xsi:type="dcterms:W3CDTF">2021-05-21T12:58:37Z</dcterms:created>
  <dcterms:modified xsi:type="dcterms:W3CDTF">2021-05-26T15:46:50Z</dcterms:modified>
</cp:coreProperties>
</file>