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0" r:id="rId4"/>
    <p:sldId id="308" r:id="rId5"/>
    <p:sldId id="311" r:id="rId6"/>
    <p:sldId id="309" r:id="rId7"/>
    <p:sldId id="310" r:id="rId8"/>
    <p:sldId id="258" r:id="rId9"/>
    <p:sldId id="259" r:id="rId10"/>
    <p:sldId id="314" r:id="rId11"/>
    <p:sldId id="313" r:id="rId12"/>
    <p:sldId id="260" r:id="rId13"/>
    <p:sldId id="312" r:id="rId14"/>
    <p:sldId id="261" r:id="rId15"/>
    <p:sldId id="262" r:id="rId16"/>
    <p:sldId id="315" r:id="rId17"/>
    <p:sldId id="316" r:id="rId18"/>
    <p:sldId id="317" r:id="rId19"/>
    <p:sldId id="263" r:id="rId20"/>
    <p:sldId id="265" r:id="rId21"/>
    <p:sldId id="264" r:id="rId22"/>
    <p:sldId id="318" r:id="rId23"/>
    <p:sldId id="269" r:id="rId24"/>
    <p:sldId id="266" r:id="rId25"/>
    <p:sldId id="268" r:id="rId26"/>
    <p:sldId id="270" r:id="rId27"/>
    <p:sldId id="319" r:id="rId28"/>
    <p:sldId id="274" r:id="rId29"/>
    <p:sldId id="273" r:id="rId30"/>
    <p:sldId id="272" r:id="rId31"/>
    <p:sldId id="279" r:id="rId32"/>
    <p:sldId id="271" r:id="rId33"/>
    <p:sldId id="275" r:id="rId34"/>
    <p:sldId id="278" r:id="rId35"/>
    <p:sldId id="280" r:id="rId36"/>
    <p:sldId id="277" r:id="rId37"/>
    <p:sldId id="281" r:id="rId38"/>
    <p:sldId id="276" r:id="rId39"/>
    <p:sldId id="282" r:id="rId40"/>
    <p:sldId id="283" r:id="rId41"/>
    <p:sldId id="285" r:id="rId42"/>
    <p:sldId id="284" r:id="rId43"/>
    <p:sldId id="289" r:id="rId44"/>
    <p:sldId id="288" r:id="rId45"/>
    <p:sldId id="287" r:id="rId46"/>
    <p:sldId id="302" r:id="rId47"/>
    <p:sldId id="301" r:id="rId48"/>
    <p:sldId id="300" r:id="rId49"/>
    <p:sldId id="299" r:id="rId50"/>
    <p:sldId id="298" r:id="rId51"/>
    <p:sldId id="297" r:id="rId52"/>
    <p:sldId id="296" r:id="rId53"/>
    <p:sldId id="295" r:id="rId54"/>
    <p:sldId id="294" r:id="rId55"/>
    <p:sldId id="293" r:id="rId56"/>
    <p:sldId id="292" r:id="rId57"/>
    <p:sldId id="291" r:id="rId58"/>
    <p:sldId id="305" r:id="rId59"/>
    <p:sldId id="304" r:id="rId60"/>
    <p:sldId id="290" r:id="rId61"/>
    <p:sldId id="303" r:id="rId62"/>
    <p:sldId id="306" r:id="rId63"/>
    <p:sldId id="307" r:id="rId6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2E865D-391E-73BD-D3A7-2BB15C6656C9}" v="538" dt="2025-06-12T12:23:43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12.06.2025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911" y="1793602"/>
            <a:ext cx="4036334" cy="2387600"/>
          </a:xfrm>
        </p:spPr>
        <p:txBody>
          <a:bodyPr anchor="t">
            <a:normAutofit/>
          </a:bodyPr>
          <a:lstStyle/>
          <a:p>
            <a:r>
              <a:rPr lang="de-DE" sz="5400" dirty="0">
                <a:latin typeface="Comic Sans MS"/>
              </a:rPr>
              <a:t>kern 2</a:t>
            </a:r>
            <a:br>
              <a:rPr lang="de-DE" sz="5400" dirty="0">
                <a:latin typeface="Comic Sans MS"/>
              </a:rPr>
            </a:br>
            <a:r>
              <a:rPr lang="de-DE" sz="5400" dirty="0">
                <a:latin typeface="Comic Sans MS"/>
              </a:rPr>
              <a:t>en</a:t>
            </a:r>
            <a:br>
              <a:rPr lang="de-DE" sz="5400" dirty="0">
                <a:latin typeface="Comic Sans MS"/>
              </a:rPr>
            </a:br>
            <a:r>
              <a:rPr lang="de-DE" sz="5400" dirty="0">
                <a:latin typeface="Comic Sans MS"/>
              </a:rPr>
              <a:t>kern 3 </a:t>
            </a:r>
          </a:p>
        </p:txBody>
      </p:sp>
      <p:grpSp>
        <p:nvGrpSpPr>
          <p:cNvPr id="7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 descr="Afbeelding met speelgoed, clipart, Dierfiguur, Animatie&#10;&#10;Door AI gegenereerde inhoud is mogelijk onjuist.">
            <a:extLst>
              <a:ext uri="{FF2B5EF4-FFF2-40B4-BE49-F238E27FC236}">
                <a16:creationId xmlns:a16="http://schemas.microsoft.com/office/drawing/2014/main" id="{D318FBCE-E35D-F68D-ED37-98CACAAB9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7CB88E-A4D7-1705-DB6C-20A5A81F4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D55D8-DD03-AEDC-5F0F-C63B6CA01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08BDC78-85D6-759D-8B97-CC1F26E392D9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tam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B669945B-4DD8-4FDD-40D5-EEB97B9B8172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656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FF791-4CB2-0CCE-B8CD-BA9F7BAB8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14626F-9C75-B213-5452-CBB492119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F161ACF-C1E3-A409-B7E1-7763C73D0D70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pet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3FF66DB5-4980-C922-4529-EA0BF54693BD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307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1A51E-7299-DDD4-CE93-7E7139821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08353-A899-D03A-3A7D-462D67F9E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B251CE8-1A02-F4A3-25DD-6E082A719063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/>
              <a:t>ee</a:t>
            </a:r>
          </a:p>
        </p:txBody>
      </p:sp>
    </p:spTree>
    <p:extLst>
      <p:ext uri="{BB962C8B-B14F-4D97-AF65-F5344CB8AC3E}">
        <p14:creationId xmlns:p14="http://schemas.microsoft.com/office/powerpoint/2010/main" val="82504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D9C7C-9A62-02CB-CCF0-D66745CCB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B6660-E16E-579C-BBA2-C65AAEC48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751B4DB-C9D5-D1FD-F3DB-D57BE332A942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teen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DE3DE2EF-780D-730E-AAA0-A19D7305A9B1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12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9A0B58-BBC6-1A4D-7378-734584B87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359F6-9216-2ED8-63F2-9FA268114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7A319F2-B93B-23C4-90BD-3689408F50D0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peen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E4405CA1-D7E7-DEE1-3875-4FA053FB620F}"/>
              </a:ext>
            </a:extLst>
          </p:cNvPr>
          <p:cNvSpPr/>
          <p:nvPr/>
        </p:nvSpPr>
        <p:spPr>
          <a:xfrm rot="10800000" flipH="1">
            <a:off x="4619623" y="31337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601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446CD5-27F3-C6F3-DB03-BC38032E0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E4C4CD-7654-15D5-BDF7-19BC5DA14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068725B-E090-CF99-D310-641E2E5143E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keet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04469432-26FC-0E9E-E16D-4FF0BE4F6BF6}"/>
              </a:ext>
            </a:extLst>
          </p:cNvPr>
          <p:cNvSpPr/>
          <p:nvPr/>
        </p:nvSpPr>
        <p:spPr>
          <a:xfrm rot="10800000" flipH="1">
            <a:off x="4533899" y="3276599"/>
            <a:ext cx="23336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53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A92E46-7DD0-9E6C-0B28-533B4D4CF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27B7D5-0FC0-76CC-4711-53F47A2B7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AF3059C-DB48-999D-8315-B4BAE03C7E4A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meet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30491C7D-DFAE-31FF-0516-BCFE7F3B5891}"/>
              </a:ext>
            </a:extLst>
          </p:cNvPr>
          <p:cNvSpPr/>
          <p:nvPr/>
        </p:nvSpPr>
        <p:spPr>
          <a:xfrm rot="10800000" flipH="1">
            <a:off x="4533899" y="3276599"/>
            <a:ext cx="23336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20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326744-1CD3-D071-D218-F08AE0F3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A7848-9DF2-3A32-C9A7-BDCA3E476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6448D0E-4EBD-B589-CB7E-5B72F44C7FE0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peer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3E88A8BE-8EEA-D5E9-8E0E-CDA036B0E19E}"/>
              </a:ext>
            </a:extLst>
          </p:cNvPr>
          <p:cNvSpPr/>
          <p:nvPr/>
        </p:nvSpPr>
        <p:spPr>
          <a:xfrm rot="10800000" flipH="1">
            <a:off x="4533899" y="3276599"/>
            <a:ext cx="23336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85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4EB100-57D1-C684-6478-AA167416F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890AF7-075D-E826-755F-74931A87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360E251-50DA-27F5-0162-EC822B0ACEBB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reep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6E6B73E7-6481-828B-1B14-70DB229C0DE7}"/>
              </a:ext>
            </a:extLst>
          </p:cNvPr>
          <p:cNvSpPr/>
          <p:nvPr/>
        </p:nvSpPr>
        <p:spPr>
          <a:xfrm rot="10800000" flipH="1">
            <a:off x="4533899" y="3276599"/>
            <a:ext cx="23336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424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22536-F137-791A-8D8A-946EB1488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51F2E-FF13-B911-222D-3AB79ECA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1F37578-E9B1-6BEB-8C6F-F1D9DED13C15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9550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75C617-A0FB-4B09-71D7-6582F2C08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CA9C1-4BE1-7F9E-8DF3-E33E32600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C37E213-E763-F151-725D-3325BEE1D50B}"/>
              </a:ext>
            </a:extLst>
          </p:cNvPr>
          <p:cNvSpPr txBox="1"/>
          <p:nvPr/>
        </p:nvSpPr>
        <p:spPr>
          <a:xfrm>
            <a:off x="3761851" y="141619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Kern 2</a:t>
            </a:r>
          </a:p>
        </p:txBody>
      </p:sp>
      <p:pic>
        <p:nvPicPr>
          <p:cNvPr id="4" name="Afbeelding 3" descr="Afbeelding met glimlach, Kinderkunst, emoticon, smiley&#10;&#10;Door AI gegenereerde inhoud is mogelijk onjuist.">
            <a:extLst>
              <a:ext uri="{FF2B5EF4-FFF2-40B4-BE49-F238E27FC236}">
                <a16:creationId xmlns:a16="http://schemas.microsoft.com/office/drawing/2014/main" id="{855899DA-FD0C-A1E8-EC75-06331B38A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758" y="1833823"/>
            <a:ext cx="3910484" cy="391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39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E12FC-BDE0-14E4-00FD-E7D6BD349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54B44-5786-D298-88C8-2AD80EED8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F746D6D-233B-8B4E-C6AB-F204475BD93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been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22D3D299-88D1-98F2-B261-BAF09AB47DD7}"/>
              </a:ext>
            </a:extLst>
          </p:cNvPr>
          <p:cNvSpPr/>
          <p:nvPr/>
        </p:nvSpPr>
        <p:spPr>
          <a:xfrm rot="10800000" flipH="1">
            <a:off x="4533898" y="3295649"/>
            <a:ext cx="24955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75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511DBA-DF8B-D2A4-0951-61996CB54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033615-B348-DFF1-9D67-35D025EE8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AC369FDA-BA1F-B576-DDC9-7254CF2A717E}"/>
              </a:ext>
            </a:extLst>
          </p:cNvPr>
          <p:cNvSpPr/>
          <p:nvPr/>
        </p:nvSpPr>
        <p:spPr>
          <a:xfrm rot="10800000" flipH="1">
            <a:off x="4676773" y="3248024"/>
            <a:ext cx="24193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97A6487C-393E-9B3B-DD76-E3F0C3DD91A4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beer</a:t>
            </a:r>
          </a:p>
        </p:txBody>
      </p:sp>
    </p:spTree>
    <p:extLst>
      <p:ext uri="{BB962C8B-B14F-4D97-AF65-F5344CB8AC3E}">
        <p14:creationId xmlns:p14="http://schemas.microsoft.com/office/powerpoint/2010/main" val="3052688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82F23A-A39A-06A0-4412-E2B9864AE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86F779-7617-41B6-53E5-C4E4FAB0F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8ECE36C1-5BBA-90A8-04DC-EBA15334BEE2}"/>
              </a:ext>
            </a:extLst>
          </p:cNvPr>
          <p:cNvSpPr/>
          <p:nvPr/>
        </p:nvSpPr>
        <p:spPr>
          <a:xfrm rot="10800000" flipH="1">
            <a:off x="4676773" y="3248024"/>
            <a:ext cx="24193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F877E9DD-EE11-3FE1-FB74-19FB7071E4AC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ben</a:t>
            </a:r>
          </a:p>
        </p:txBody>
      </p:sp>
    </p:spTree>
    <p:extLst>
      <p:ext uri="{BB962C8B-B14F-4D97-AF65-F5344CB8AC3E}">
        <p14:creationId xmlns:p14="http://schemas.microsoft.com/office/powerpoint/2010/main" val="14441190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6934F9-C794-779C-6C0C-FC85E62B8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3F6941-C87F-ABC9-DC6E-A062BBBFB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0E16681-5CB5-3CBA-146A-0DFF94838C01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/>
              <a:t>oo</a:t>
            </a:r>
          </a:p>
        </p:txBody>
      </p:sp>
    </p:spTree>
    <p:extLst>
      <p:ext uri="{BB962C8B-B14F-4D97-AF65-F5344CB8AC3E}">
        <p14:creationId xmlns:p14="http://schemas.microsoft.com/office/powerpoint/2010/main" val="25680547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DF7071-9BD8-B67F-4CC4-A6BF2D1FE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FEDA7-7424-F6EE-A29A-09FB4A8C5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D0F93E0-ACA5-A6FE-9675-DE198A34612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n </a:t>
            </a:r>
            <a:r>
              <a:rPr lang="nl-NL" sz="9600" dirty="0" err="1"/>
              <a:t>oo</a:t>
            </a:r>
            <a:r>
              <a:rPr lang="nl-NL" sz="9600" dirty="0"/>
              <a:t> t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0FE5C68F-DEA9-B014-62EC-6124E2C15505}"/>
              </a:ext>
            </a:extLst>
          </p:cNvPr>
          <p:cNvSpPr/>
          <p:nvPr/>
        </p:nvSpPr>
        <p:spPr>
          <a:xfrm rot="10800000" flipH="1">
            <a:off x="4657723" y="3248024"/>
            <a:ext cx="243840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01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D3F2C5-2A05-94DE-0E5C-D6AC266BD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1883E-6FAA-B1B0-76DA-3152FB5EC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F5817AA-0DC3-D871-85BB-F666FCC09818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poot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CFF66525-3758-44D4-67F8-626C57421076}"/>
              </a:ext>
            </a:extLst>
          </p:cNvPr>
          <p:cNvSpPr/>
          <p:nvPr/>
        </p:nvSpPr>
        <p:spPr>
          <a:xfrm rot="10800000" flipH="1">
            <a:off x="4724399" y="3248024"/>
            <a:ext cx="2371725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207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823927-F282-8474-8FCA-F9A893F5B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08CE7-BB90-DD22-38A8-0E19A570C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F7C706B-BB13-6887-C72C-2E3107A0FA5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boot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D7C70DC0-256C-B1C3-6AA5-92B8BD016994}"/>
              </a:ext>
            </a:extLst>
          </p:cNvPr>
          <p:cNvSpPr/>
          <p:nvPr/>
        </p:nvSpPr>
        <p:spPr>
          <a:xfrm rot="10800000" flipH="1">
            <a:off x="4714873" y="3248024"/>
            <a:ext cx="2381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9573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E55967-6282-C7F0-BBB4-CDC5CADCE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A66C58-39FB-4B79-D1A5-3BBD91EED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DF7E02-4297-22A0-9DB1-641A9E91040A}"/>
              </a:ext>
            </a:extLst>
          </p:cNvPr>
          <p:cNvSpPr txBox="1"/>
          <p:nvPr/>
        </p:nvSpPr>
        <p:spPr>
          <a:xfrm>
            <a:off x="931565" y="1558541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Kern 3</a:t>
            </a:r>
          </a:p>
        </p:txBody>
      </p:sp>
      <p:pic>
        <p:nvPicPr>
          <p:cNvPr id="4" name="Afbeelding 3" descr="Afbeelding met clipart, smiley, Tekenfilm, emoticon&#10;&#10;Door AI gegenereerde inhoud is mogelijk onjuist.">
            <a:extLst>
              <a:ext uri="{FF2B5EF4-FFF2-40B4-BE49-F238E27FC236}">
                <a16:creationId xmlns:a16="http://schemas.microsoft.com/office/drawing/2014/main" id="{E646BD77-B8A6-D739-AC66-A5F8AF790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820000">
            <a:off x="6732082" y="1266930"/>
            <a:ext cx="443865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850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98FD1-888F-468A-31C7-596E100B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C55B0-3AB6-0996-B255-CF9479185B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1745721-335A-A39A-FC3C-27C3E499FF5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8536482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ED4F01-8366-C7BB-C286-1B03FCB58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464F21-2FFB-C88A-FA33-C579FED40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209BE96-088A-BD13-1D17-005309D1C21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  <a:ea typeface="Calibri"/>
                <a:cs typeface="Calibri"/>
              </a:rPr>
              <a:t>doos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8DC58184-03F0-A765-A325-E3A07A67AACB}"/>
              </a:ext>
            </a:extLst>
          </p:cNvPr>
          <p:cNvSpPr/>
          <p:nvPr/>
        </p:nvSpPr>
        <p:spPr>
          <a:xfrm rot="10800000" flipH="1">
            <a:off x="4733923" y="3248023"/>
            <a:ext cx="2362200" cy="5905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33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3F71ED-8EAD-7D4F-2C18-1D07581F0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4B4DC0-101E-E74D-0990-BB5A3D226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65CD883-E19D-2278-B063-37CDC112E4E3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2415533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D36D7E-80DA-B97D-F8D7-8804028A4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241C8-1A42-0644-20A4-B5D69CC42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2389B81-5636-3C75-DCD0-3F3F3CEC9FBE}"/>
              </a:ext>
            </a:extLst>
          </p:cNvPr>
          <p:cNvSpPr txBox="1"/>
          <p:nvPr/>
        </p:nvSpPr>
        <p:spPr>
          <a:xfrm>
            <a:off x="2115386" y="1853607"/>
            <a:ext cx="618172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dak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1237153C-0A03-1307-927C-B454BE61EB9C}"/>
              </a:ext>
            </a:extLst>
          </p:cNvPr>
          <p:cNvSpPr/>
          <p:nvPr/>
        </p:nvSpPr>
        <p:spPr>
          <a:xfrm rot="10800000" flipH="1">
            <a:off x="4533899" y="3543298"/>
            <a:ext cx="3133725" cy="5905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07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3CCF62-1480-7B42-D000-3565EA943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F1EF0-9BD1-76AA-E04D-8B16A20A3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EF0C940-A832-EC60-FA76-3B93EBAABA2E}"/>
              </a:ext>
            </a:extLst>
          </p:cNvPr>
          <p:cNvSpPr txBox="1"/>
          <p:nvPr/>
        </p:nvSpPr>
        <p:spPr>
          <a:xfrm>
            <a:off x="2952749" y="1895475"/>
            <a:ext cx="618172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oe</a:t>
            </a:r>
          </a:p>
        </p:txBody>
      </p:sp>
    </p:spTree>
    <p:extLst>
      <p:ext uri="{BB962C8B-B14F-4D97-AF65-F5344CB8AC3E}">
        <p14:creationId xmlns:p14="http://schemas.microsoft.com/office/powerpoint/2010/main" val="841213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9B231F-ABDC-989E-7153-E2FF029C9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EAF8B-CF5F-DDD4-34BA-01AED3AA0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4B0DE91-3356-C8DC-F443-8BCA4FD476E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 oe p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6F6F5FCB-EC6F-2BA1-DAEA-949B12BFC0F7}"/>
              </a:ext>
            </a:extLst>
          </p:cNvPr>
          <p:cNvSpPr/>
          <p:nvPr/>
        </p:nvSpPr>
        <p:spPr>
          <a:xfrm rot="10800000" flipH="1">
            <a:off x="4171948" y="3248024"/>
            <a:ext cx="30480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6486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235DA5-A705-FE85-DF14-48A2420C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94F83B-3E7D-764A-859A-12BA8D76B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6D56D36-3EE3-E09F-3B73-2CDEC04AB99B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p oe s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0A72667-852F-790C-2A64-FD70EC118697}"/>
              </a:ext>
            </a:extLst>
          </p:cNvPr>
          <p:cNvSpPr/>
          <p:nvPr/>
        </p:nvSpPr>
        <p:spPr>
          <a:xfrm rot="10800000" flipH="1">
            <a:off x="4162423" y="3524249"/>
            <a:ext cx="30480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628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D591AB-EB68-BD68-200B-B6FD70396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4EEE8-7D0E-134D-515E-F79A33B1D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5BD4F32-B891-C5D3-0A1E-65645CE181C4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d oe 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41B0FAA5-885C-7381-6A36-8E056D568F8A}"/>
              </a:ext>
            </a:extLst>
          </p:cNvPr>
          <p:cNvSpPr/>
          <p:nvPr/>
        </p:nvSpPr>
        <p:spPr>
          <a:xfrm rot="10800000" flipH="1">
            <a:off x="4095748" y="3248024"/>
            <a:ext cx="31242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380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D41333-BB89-DDC8-193E-CD80F27BA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5CECE-1510-A5AE-EBCF-B421019F6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5EFF718-F273-A9CA-46FC-15A4E21527E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>
                <a:latin typeface="Comic Sans MS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112617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750746-ED54-BF19-15EB-245FDBE95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B2C6F-EFB2-F415-2A21-9A3A0EAF2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925D366-2017-8AE1-C680-6C2C19641ADB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zee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039ACD5-2B41-6B6A-436A-E0BEFCA0A706}"/>
              </a:ext>
            </a:extLst>
          </p:cNvPr>
          <p:cNvSpPr/>
          <p:nvPr/>
        </p:nvSpPr>
        <p:spPr>
          <a:xfrm rot="10800000" flipH="1">
            <a:off x="4371974" y="3428998"/>
            <a:ext cx="2809875" cy="85725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656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3B034B-27FA-AC3A-1ECE-CF591BEC3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8246E-1824-CCDE-B36E-BF2FCEE53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7EFD0B2-9119-AD5A-A3FC-59FE2024FA86}"/>
              </a:ext>
            </a:extLst>
          </p:cNvPr>
          <p:cNvSpPr txBox="1"/>
          <p:nvPr/>
        </p:nvSpPr>
        <p:spPr>
          <a:xfrm>
            <a:off x="1844290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zon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5121A8E3-C2D1-CE0A-E2C1-BA333603996B}"/>
              </a:ext>
            </a:extLst>
          </p:cNvPr>
          <p:cNvSpPr/>
          <p:nvPr/>
        </p:nvSpPr>
        <p:spPr>
          <a:xfrm rot="10800000" flipH="1">
            <a:off x="4695824" y="3381374"/>
            <a:ext cx="2333625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7761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D5D2AB-B82C-E980-70B1-4D56750F7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1FBBD-FCE6-F310-0FA5-0BEC1CEC4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199A696-A1B8-EA75-921D-DB74CD9685B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zaak 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CC5351CC-E47D-0950-13F1-E88E12772B9D}"/>
              </a:ext>
            </a:extLst>
          </p:cNvPr>
          <p:cNvSpPr/>
          <p:nvPr/>
        </p:nvSpPr>
        <p:spPr>
          <a:xfrm rot="10800000" flipH="1">
            <a:off x="4448173" y="3381373"/>
            <a:ext cx="2533650" cy="762000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34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D4D479-8C58-5E97-D54B-7277463C6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E8FDD-959D-45F4-53EB-7C4EE1E13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B421C1B-C42C-78E5-6216-0CA65DAAC71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zoek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D6E3AF8B-490E-11E8-5120-4E829401E686}"/>
              </a:ext>
            </a:extLst>
          </p:cNvPr>
          <p:cNvSpPr/>
          <p:nvPr/>
        </p:nvSpPr>
        <p:spPr>
          <a:xfrm rot="10800000" flipH="1">
            <a:off x="4505323" y="3248024"/>
            <a:ext cx="259080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7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4E0487-4BE8-499B-FC1D-C559A890F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7B5B65-AE3E-2929-6215-8A9A34AE1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F5EE19C-D293-C872-67F8-2211AA4E5372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neer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37D9FF85-53DA-7A32-E8FD-85A18393811B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320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8D9C48-09EB-02E6-597D-21FD49E6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29E19D-71A0-3CF2-2C19-5F96456A1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6591F65-EB65-865B-5EBD-07C2AC55DA3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ij</a:t>
            </a:r>
          </a:p>
        </p:txBody>
      </p:sp>
    </p:spTree>
    <p:extLst>
      <p:ext uri="{BB962C8B-B14F-4D97-AF65-F5344CB8AC3E}">
        <p14:creationId xmlns:p14="http://schemas.microsoft.com/office/powerpoint/2010/main" val="1971703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970FF-F3EB-45CA-3433-1BC17ED4E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8AD7A-0DFE-2849-CD10-74A1B1D4B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47ED968-AC87-E41F-062C-46EF5296D62E}"/>
              </a:ext>
            </a:extLst>
          </p:cNvPr>
          <p:cNvSpPr txBox="1"/>
          <p:nvPr/>
        </p:nvSpPr>
        <p:spPr>
          <a:xfrm>
            <a:off x="1107411" y="1558541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ij s</a:t>
            </a:r>
            <a:endParaRPr lang="nl-NL" dirty="0"/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99622195-296A-B684-B500-0F912FB1D144}"/>
              </a:ext>
            </a:extLst>
          </p:cNvPr>
          <p:cNvSpPr/>
          <p:nvPr/>
        </p:nvSpPr>
        <p:spPr>
          <a:xfrm rot="10800000" flipH="1">
            <a:off x="4305298" y="3248024"/>
            <a:ext cx="2914650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1854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4959B-C5E1-A924-F57E-F30B73155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8DDC1-F166-B6E4-0997-CC9720046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B44060A-9EF4-ABBC-97BC-413CE219F1A0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 v r ij </a:t>
            </a:r>
          </a:p>
        </p:txBody>
      </p:sp>
      <p:sp>
        <p:nvSpPr>
          <p:cNvPr id="5" name="Pijl: gebogen 4">
            <a:extLst>
              <a:ext uri="{FF2B5EF4-FFF2-40B4-BE49-F238E27FC236}">
                <a16:creationId xmlns:a16="http://schemas.microsoft.com/office/drawing/2014/main" id="{2A121CA7-81D5-6D4D-FCF6-F2225F0BE927}"/>
              </a:ext>
            </a:extLst>
          </p:cNvPr>
          <p:cNvSpPr/>
          <p:nvPr/>
        </p:nvSpPr>
        <p:spPr>
          <a:xfrm rot="10800000" flipH="1">
            <a:off x="4752974" y="3428999"/>
            <a:ext cx="2162175" cy="809625"/>
          </a:xfrm>
          <a:prstGeom prst="ben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4932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7D4E8-F8C7-628E-6187-BEA1AAB8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0B4D3-C985-E4D9-D461-0E1CB2117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36B0E73-4D90-4069-64FC-E7755E4ECED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i s</a:t>
            </a:r>
            <a:endParaRPr lang="nl-NL" dirty="0"/>
          </a:p>
        </p:txBody>
      </p:sp>
      <p:pic>
        <p:nvPicPr>
          <p:cNvPr id="4" name="Graphic 3" descr="Pijl-rechts met effen opvulling">
            <a:extLst>
              <a:ext uri="{FF2B5EF4-FFF2-40B4-BE49-F238E27FC236}">
                <a16:creationId xmlns:a16="http://schemas.microsoft.com/office/drawing/2014/main" id="{E98A5FF0-0F1C-1FCF-259E-C8320BBCA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67300" y="32004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70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ABBA1-DCB1-55D8-E0AC-A4D901A02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527FE-DC27-DA31-B744-5A75AC219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8E762FC-491A-BE6B-4542-62083DAB60C8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2660129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E8A083-6061-CED1-B0F0-1CA123BD9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04FD3-EB4D-310B-B33A-E3F1EEB0C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147EC58-7E31-1B12-D84E-E49E7EA604B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 </a:t>
            </a:r>
            <a:r>
              <a:rPr lang="nl-NL" sz="9600" dirty="0" err="1">
                <a:latin typeface="Comic Sans MS"/>
              </a:rPr>
              <a:t>ee</a:t>
            </a:r>
            <a:r>
              <a:rPr lang="nl-NL" sz="9600" dirty="0">
                <a:latin typeface="Comic Sans MS"/>
              </a:rPr>
              <a:t> r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153D77A0-5011-B316-42FF-E031831B7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6275" y="320992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935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3C87CD-B1AC-EEBA-29EC-FEE07B843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8EF47-40AA-B771-A233-1CA9F7A77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A8824D1-5481-A306-A8F1-C9B3B46076B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 i k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4E8A1290-9482-51D8-F366-B08F7AF51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3425" y="338137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0986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C2CDD2-4D08-61AF-EEA0-C088F23D4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94A6EB-ABC5-17A4-4869-2458CDF2A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5C7445E-F394-EF71-923D-2B540F07DDF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 </a:t>
            </a:r>
            <a:r>
              <a:rPr lang="nl-NL" sz="9600" dirty="0" err="1">
                <a:latin typeface="Comic Sans MS"/>
              </a:rPr>
              <a:t>aa</a:t>
            </a:r>
            <a:r>
              <a:rPr lang="nl-NL" sz="9600" dirty="0">
                <a:latin typeface="Comic Sans MS"/>
              </a:rPr>
              <a:t> r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1F224C2-24DD-4AD5-5AA0-EC7F42221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7700" y="35242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011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DB9523-9643-559A-9DB6-F5069B824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658A3-4DC9-2FDD-ADEF-9BFEE2183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2D5BF69-E836-07A9-ACAC-E26527CC394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 a m 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4A583C8A-9897-C28E-5EDD-1EF27BE0E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05275" y="3381375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429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C35F14-503D-704D-5119-C34C7A4D9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EE0D4D-F7CB-7FB8-369C-6EE100233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3669BE2-333F-7B8A-CA72-CE8D170397C2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 a k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E225B045-B908-24E4-E5E9-9DB0E0891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62450" y="33147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88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D9290D-663E-8A97-F903-D5630B8C4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B7B61-315D-4CFE-C06B-53FACD5AC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0073F48-3F8B-E033-FA20-494D60C053B2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neem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BC2A02ED-C909-1BD6-0278-7ADDD167941B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462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F25D9C-EED8-3EF8-CD6F-51FDE08EA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B2182-7D0F-B4E6-F939-AD0220098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9CAA7CD-E249-28A4-4C80-E95AD205212E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boer 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0BFE9A78-E973-CFD9-312D-C756E9D5C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14825" y="35052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7185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BECE19-FD90-D8FC-7E3A-4EDFB12E6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C861AB-DE6A-6510-49DE-C936ECE28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0E89661-37BF-EEEC-2289-F4F4C1FE6D7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zoet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5166D9A5-1E8E-7482-B297-5F69F657A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6750" y="35052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4581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D36A65-1766-E326-10A2-E1247052C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1766F4-B2CE-7003-F490-B716E7D3C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A3D2E35-E1A8-4469-C759-AA5763A7B75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koen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32387A21-AFEC-BBC6-8917-AAB138C4D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8650" y="36004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4155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4217A0-EDD2-C503-DC44-B503206A5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2FCCA-B885-630C-4FF5-8DC2A2C4C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EB82551-F29A-A487-D37B-1E3BA6AE8EBC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haas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A06DB89-A1D2-01CF-22B0-3EDA0104F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7225" y="356235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6140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AAB793-4051-9283-15BB-D87656FDC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1F095-1112-3252-95E8-75FE83928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8C5254A-0D70-BAB3-5517-285719698CED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rem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E3D97163-FF41-60B7-6E40-8F4DC4146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7700" y="35433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0601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E8DF4-894F-1152-264A-D65816D5B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D1000-C8FA-8817-BAB0-77FD8F6A8E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2919080-8161-C0FF-4BDD-F8489CE351A6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raak</a:t>
            </a:r>
          </a:p>
        </p:txBody>
      </p:sp>
      <p:pic>
        <p:nvPicPr>
          <p:cNvPr id="5" name="Graphic 4" descr="Pijl-rechts met effen opvulling">
            <a:extLst>
              <a:ext uri="{FF2B5EF4-FFF2-40B4-BE49-F238E27FC236}">
                <a16:creationId xmlns:a16="http://schemas.microsoft.com/office/drawing/2014/main" id="{730452BE-B6B5-EA7D-AE96-F7CD216C8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8250" y="3429000"/>
            <a:ext cx="4476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517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3CCC36-9669-8DEE-0650-8E1E83F68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7E7D3-2941-19FC-2DB5-879718E5D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938C4D1-A4F0-1A1B-582C-AE22F8ADF267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hoop</a:t>
            </a:r>
          </a:p>
        </p:txBody>
      </p:sp>
    </p:spTree>
    <p:extLst>
      <p:ext uri="{BB962C8B-B14F-4D97-AF65-F5344CB8AC3E}">
        <p14:creationId xmlns:p14="http://schemas.microsoft.com/office/powerpoint/2010/main" val="35525759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A426BD-F04A-3FEE-DDF7-1A086E2A8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FDC1B5-618E-0AFA-19A7-0FCAFD2C0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1A18F68-3CF6-E834-2E5C-A2B39E57B009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meer</a:t>
            </a:r>
          </a:p>
        </p:txBody>
      </p:sp>
    </p:spTree>
    <p:extLst>
      <p:ext uri="{BB962C8B-B14F-4D97-AF65-F5344CB8AC3E}">
        <p14:creationId xmlns:p14="http://schemas.microsoft.com/office/powerpoint/2010/main" val="39499258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7A72AF-350B-F97A-939E-15096089A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75652-28E5-AF9A-A73C-78BD9D33C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8FEF733-91BC-0540-13A1-1DB0DCF63193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zeer</a:t>
            </a:r>
          </a:p>
        </p:txBody>
      </p:sp>
    </p:spTree>
    <p:extLst>
      <p:ext uri="{BB962C8B-B14F-4D97-AF65-F5344CB8AC3E}">
        <p14:creationId xmlns:p14="http://schemas.microsoft.com/office/powerpoint/2010/main" val="4986011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60FC7-BD45-F747-E933-D71AACBC7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0A7EA-440D-604F-39F1-70EB715D1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FAB99F1-3016-D1CD-E651-DE6D024A23D5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kijk</a:t>
            </a:r>
          </a:p>
        </p:txBody>
      </p:sp>
    </p:spTree>
    <p:extLst>
      <p:ext uri="{BB962C8B-B14F-4D97-AF65-F5344CB8AC3E}">
        <p14:creationId xmlns:p14="http://schemas.microsoft.com/office/powerpoint/2010/main" val="1426461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C9D319-4C04-856C-39B5-AB31B1125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BB588-21D8-8691-E977-5E823E0B7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D773B8E-E585-3A7C-0F5A-BD23B08B8CDA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naam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1B770D8A-57EF-75E9-1196-E3BC43660799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1509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CD08B8-1D6F-E946-D6FC-266A7F029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0A571-444D-935E-739F-86025728C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3C89E18-98D6-F20B-69D1-5B2E9F6B18A2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hijg</a:t>
            </a:r>
          </a:p>
        </p:txBody>
      </p:sp>
    </p:spTree>
    <p:extLst>
      <p:ext uri="{BB962C8B-B14F-4D97-AF65-F5344CB8AC3E}">
        <p14:creationId xmlns:p14="http://schemas.microsoft.com/office/powerpoint/2010/main" val="1003227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C58678-0AFA-813D-80EA-1F8CA309B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0F397-0C5B-169F-BF3C-0D4EAF402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6363C67-125B-158D-8968-5B41EC6D9766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wijs</a:t>
            </a:r>
          </a:p>
        </p:txBody>
      </p:sp>
    </p:spTree>
    <p:extLst>
      <p:ext uri="{BB962C8B-B14F-4D97-AF65-F5344CB8AC3E}">
        <p14:creationId xmlns:p14="http://schemas.microsoft.com/office/powerpoint/2010/main" val="149545191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D5C603-6807-2D9C-95EC-9D692F144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407C8-A1FE-CF16-5542-DE25A5FEE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A591706-0915-2730-723F-E693C786E81A}"/>
              </a:ext>
            </a:extLst>
          </p:cNvPr>
          <p:cNvSpPr txBox="1"/>
          <p:nvPr/>
        </p:nvSpPr>
        <p:spPr>
          <a:xfrm>
            <a:off x="2095499" y="180975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v </a:t>
            </a:r>
            <a:r>
              <a:rPr lang="nl-NL" sz="9600" dirty="0" err="1">
                <a:latin typeface="Comic Sans MS"/>
              </a:rPr>
              <a:t>uu</a:t>
            </a:r>
            <a:r>
              <a:rPr lang="nl-NL" sz="9600" dirty="0">
                <a:latin typeface="Comic Sans MS"/>
              </a:rPr>
              <a:t> r</a:t>
            </a:r>
          </a:p>
        </p:txBody>
      </p:sp>
    </p:spTree>
    <p:extLst>
      <p:ext uri="{BB962C8B-B14F-4D97-AF65-F5344CB8AC3E}">
        <p14:creationId xmlns:p14="http://schemas.microsoft.com/office/powerpoint/2010/main" val="39216761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2588F0-E8AB-3E75-CFD7-6B97ECE5E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7A2FFF-39FF-0DFA-FDC7-707E39EB8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40798AA-165D-CC60-4513-B33B0EBD2F81}"/>
              </a:ext>
            </a:extLst>
          </p:cNvPr>
          <p:cNvSpPr txBox="1"/>
          <p:nvPr/>
        </p:nvSpPr>
        <p:spPr>
          <a:xfrm>
            <a:off x="495299" y="800100"/>
            <a:ext cx="718185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>
                <a:latin typeface="Comic Sans MS"/>
              </a:rPr>
              <a:t>Goed zo !</a:t>
            </a:r>
          </a:p>
        </p:txBody>
      </p:sp>
      <p:pic>
        <p:nvPicPr>
          <p:cNvPr id="4" name="Afbeelding 3" descr="Afbeelding met tekenfilm, Tekenfilm, clipart, Animatie&#10;&#10;Door AI gegenereerde inhoud is mogelijk onjuist.">
            <a:extLst>
              <a:ext uri="{FF2B5EF4-FFF2-40B4-BE49-F238E27FC236}">
                <a16:creationId xmlns:a16="http://schemas.microsoft.com/office/drawing/2014/main" id="{A24B5CF9-F6D8-CC1C-B72F-6061A6D9C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825" y="1828800"/>
            <a:ext cx="4591050" cy="4591050"/>
          </a:xfrm>
          <a:prstGeom prst="rect">
            <a:avLst/>
          </a:prstGeom>
        </p:spPr>
      </p:pic>
      <p:pic>
        <p:nvPicPr>
          <p:cNvPr id="5" name="Afbeelding 4" descr="Afbeelding met clipart, tekenfilm, Dierfiguur, illustratie&#10;&#10;Door AI gegenereerde inhoud is mogelijk onjuist.">
            <a:extLst>
              <a:ext uri="{FF2B5EF4-FFF2-40B4-BE49-F238E27FC236}">
                <a16:creationId xmlns:a16="http://schemas.microsoft.com/office/drawing/2014/main" id="{172FA94C-D56E-14D4-15B4-B1D0AA31E9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0" y="800100"/>
            <a:ext cx="528637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8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823CD2-678B-F0FC-0556-22FAF22D5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818EFD-0FD6-7225-82D3-4C8298DC5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26C690D-EEC6-57DC-F30A-A1645EF2CB2A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maan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2C94E13A-867F-CF5E-922C-EF2282731FDA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51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D50320-85BC-F5D5-1BAB-451FE6E2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91EEF-1452-155D-7EDB-CAD67DC89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F20F9AE-D368-D1DF-A011-821F66F74FE2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375691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E5EA38-2EBF-BB50-0093-E35E69BCA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01460-92FC-78C5-6138-5E6EC27B6B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42978"/>
            <a:ext cx="9144000" cy="2387600"/>
          </a:xfrm>
        </p:spPr>
        <p:txBody>
          <a:bodyPr/>
          <a:lstStyle/>
          <a:p>
            <a:r>
              <a:rPr lang="de-DE" sz="9600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54A34B1-BCEE-CDA7-954E-C26763EC7FB7}"/>
              </a:ext>
            </a:extLst>
          </p:cNvPr>
          <p:cNvSpPr txBox="1"/>
          <p:nvPr/>
        </p:nvSpPr>
        <p:spPr>
          <a:xfrm>
            <a:off x="2095499" y="1809750"/>
            <a:ext cx="703897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9600" dirty="0" err="1"/>
              <a:t>taap</a:t>
            </a:r>
          </a:p>
        </p:txBody>
      </p:sp>
      <p:sp>
        <p:nvSpPr>
          <p:cNvPr id="4" name="Pijl: gebogen 3">
            <a:extLst>
              <a:ext uri="{FF2B5EF4-FFF2-40B4-BE49-F238E27FC236}">
                <a16:creationId xmlns:a16="http://schemas.microsoft.com/office/drawing/2014/main" id="{FB77CB54-04B8-AF06-7D97-6A62CFFC1EA8}"/>
              </a:ext>
            </a:extLst>
          </p:cNvPr>
          <p:cNvSpPr/>
          <p:nvPr/>
        </p:nvSpPr>
        <p:spPr>
          <a:xfrm rot="10800000" flipH="1">
            <a:off x="5095873" y="3248024"/>
            <a:ext cx="2000250" cy="92392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650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Kantoorthema</vt:lpstr>
      <vt:lpstr>kern 2 en kern 3 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382</cp:revision>
  <dcterms:created xsi:type="dcterms:W3CDTF">2025-06-03T11:57:16Z</dcterms:created>
  <dcterms:modified xsi:type="dcterms:W3CDTF">2025-06-12T12:24:25Z</dcterms:modified>
</cp:coreProperties>
</file>