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  <p:sldId id="264" r:id="rId10"/>
    <p:sldId id="265" r:id="rId11"/>
    <p:sldId id="267" r:id="rId12"/>
    <p:sldId id="266" r:id="rId13"/>
    <p:sldId id="273" r:id="rId14"/>
    <p:sldId id="272" r:id="rId15"/>
    <p:sldId id="271" r:id="rId16"/>
    <p:sldId id="270" r:id="rId17"/>
    <p:sldId id="269" r:id="rId18"/>
    <p:sldId id="274" r:id="rId19"/>
    <p:sldId id="275" r:id="rId2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0235-B0D6-484F-9A41-1A59EFFE0910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6C28-6E16-4E95-872B-CB8BAFA29B0E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de ondertitelstijl van het model te bewerken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0235-B0D6-484F-9A41-1A59EFFE0910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6C28-6E16-4E95-872B-CB8BAFA29B0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0235-B0D6-484F-9A41-1A59EFFE0910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6C28-6E16-4E95-872B-CB8BAFA29B0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0235-B0D6-484F-9A41-1A59EFFE0910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6C28-6E16-4E95-872B-CB8BAFA29B0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0235-B0D6-484F-9A41-1A59EFFE0910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E076C28-6E16-4E95-872B-CB8BAFA29B0E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0235-B0D6-484F-9A41-1A59EFFE0910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6C28-6E16-4E95-872B-CB8BAFA29B0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0235-B0D6-484F-9A41-1A59EFFE0910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6C28-6E16-4E95-872B-CB8BAFA29B0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0235-B0D6-484F-9A41-1A59EFFE0910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6C28-6E16-4E95-872B-CB8BAFA29B0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0235-B0D6-484F-9A41-1A59EFFE0910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6C28-6E16-4E95-872B-CB8BAFA29B0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0235-B0D6-484F-9A41-1A59EFFE0910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6C28-6E16-4E95-872B-CB8BAFA29B0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nl-NL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Klik op het pictogram als u een afbeelding wilt toevoegen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0235-B0D6-484F-9A41-1A59EFFE0910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6C28-6E16-4E95-872B-CB8BAFA29B0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4A00235-B0D6-484F-9A41-1A59EFFE0910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076C28-6E16-4E95-872B-CB8BAFA29B0E}" type="slidenum">
              <a:rPr lang="nl-NL" smtClean="0"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086600" cy="1828800"/>
          </a:xfrm>
        </p:spPr>
        <p:txBody>
          <a:bodyPr>
            <a:normAutofit/>
          </a:bodyPr>
          <a:lstStyle/>
          <a:p>
            <a:pPr algn="ctr"/>
            <a:r>
              <a:rPr lang="nl-NL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Thema : </a:t>
            </a:r>
            <a:br>
              <a:rPr lang="nl-NL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</a:br>
            <a:r>
              <a:rPr lang="nl-NL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Ruimte om ons heen</a:t>
            </a:r>
            <a:endParaRPr lang="nl-NL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>
          <a:xfrm>
            <a:off x="1115616" y="5085184"/>
            <a:ext cx="7086600" cy="1509712"/>
          </a:xfrm>
        </p:spPr>
        <p:txBody>
          <a:bodyPr/>
          <a:lstStyle/>
          <a:p>
            <a:pPr algn="ctr"/>
            <a:r>
              <a:rPr lang="nl-NL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Groep 4</a:t>
            </a:r>
          </a:p>
          <a:p>
            <a:pPr algn="ctr"/>
            <a:r>
              <a:rPr lang="nl-NL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SBO de Windroos</a:t>
            </a:r>
          </a:p>
          <a:p>
            <a:pPr algn="ctr"/>
            <a:r>
              <a:rPr lang="nl-NL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2022-2023</a:t>
            </a:r>
            <a:endParaRPr lang="nl-NL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204864"/>
            <a:ext cx="5786237" cy="274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04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jdelijke aanduiding voor inhoud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6143" y="893106"/>
            <a:ext cx="6272254" cy="4704190"/>
          </a:xfrm>
        </p:spPr>
      </p:pic>
      <p:sp>
        <p:nvSpPr>
          <p:cNvPr id="3" name="Tekstvak 2"/>
          <p:cNvSpPr txBox="1"/>
          <p:nvPr/>
        </p:nvSpPr>
        <p:spPr>
          <a:xfrm>
            <a:off x="5796136" y="764704"/>
            <a:ext cx="230425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Even niet in de buurt……….</a:t>
            </a:r>
          </a:p>
          <a:p>
            <a:endParaRPr lang="nl-NL" sz="28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r>
              <a:rPr lang="nl-NL" sz="28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m</a:t>
            </a:r>
            <a:r>
              <a:rPr lang="nl-NL" sz="28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aar even Nederland bekijken</a:t>
            </a:r>
            <a:r>
              <a:rPr lang="nl-N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728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jdelijke aanduiding voor inhoud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420888"/>
            <a:ext cx="5410944" cy="4058208"/>
          </a:xfrm>
        </p:spPr>
      </p:pic>
      <p:sp>
        <p:nvSpPr>
          <p:cNvPr id="3" name="Tekstvak 2"/>
          <p:cNvSpPr txBox="1"/>
          <p:nvPr/>
        </p:nvSpPr>
        <p:spPr>
          <a:xfrm>
            <a:off x="971600" y="836712"/>
            <a:ext cx="65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Tussendoor hadden we even herfstvakantie.</a:t>
            </a:r>
          </a:p>
          <a:p>
            <a:pPr algn="ctr"/>
            <a:r>
              <a:rPr lang="nl-NL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Alex had de Cake prachtig versiert, </a:t>
            </a:r>
          </a:p>
          <a:p>
            <a:pPr algn="ctr"/>
            <a:r>
              <a:rPr lang="nl-NL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knappe kok!!</a:t>
            </a:r>
            <a:endParaRPr lang="nl-NL" sz="24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90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jdelijke aanduiding voor inhoud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2564904"/>
            <a:ext cx="2670944" cy="3561259"/>
          </a:xfrm>
        </p:spPr>
      </p:pic>
      <p:pic>
        <p:nvPicPr>
          <p:cNvPr id="3" name="Tijdelijke aanduiding voor inhoud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2720744"/>
            <a:ext cx="2554064" cy="3405419"/>
          </a:xfr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60647"/>
            <a:ext cx="2448272" cy="3264363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395536" y="620688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Je eigen buurt</a:t>
            </a:r>
            <a:endParaRPr lang="nl-NL" sz="24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5724128" y="851520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Samen bekijken….</a:t>
            </a:r>
            <a:endParaRPr lang="nl-NL" sz="24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24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Een quiz om kennis te checken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sp>
        <p:nvSpPr>
          <p:cNvPr id="6" name="Tekstvak 5"/>
          <p:cNvSpPr txBox="1"/>
          <p:nvPr/>
        </p:nvSpPr>
        <p:spPr>
          <a:xfrm>
            <a:off x="4499992" y="1700808"/>
            <a:ext cx="3600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Kahoot</a:t>
            </a:r>
            <a:r>
              <a:rPr lang="nl-NL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!</a:t>
            </a:r>
          </a:p>
          <a:p>
            <a:r>
              <a:rPr lang="nl-NL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Is echt heel leuk en </a:t>
            </a:r>
          </a:p>
          <a:p>
            <a:r>
              <a:rPr lang="nl-NL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leerzaam</a:t>
            </a:r>
            <a:endParaRPr lang="nl-NL" sz="32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19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Aardrijkskunde Circuit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Tijdelijke aanduiding voor inhoud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12524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Teksten lezen, dingen opzoeken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Tijdelijke aanduiding voor inhoud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99505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Samen leren …of even alleen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Tijdelijke aanduiding voor inhoud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  <p:sp>
        <p:nvSpPr>
          <p:cNvPr id="7" name="Tekstvak 6"/>
          <p:cNvSpPr txBox="1"/>
          <p:nvPr/>
        </p:nvSpPr>
        <p:spPr>
          <a:xfrm>
            <a:off x="5364088" y="1196752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(Of was je maatje ziek Bjorn? )</a:t>
            </a:r>
            <a:endParaRPr lang="nl-NL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49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Harde werkers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4038600" cy="3028950"/>
          </a:xfrm>
        </p:spPr>
      </p:pic>
      <p:pic>
        <p:nvPicPr>
          <p:cNvPr id="6" name="Tijdelijke aanduiding voor inhoud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  <p:sp>
        <p:nvSpPr>
          <p:cNvPr id="7" name="Tekstvak 6"/>
          <p:cNvSpPr txBox="1"/>
          <p:nvPr/>
        </p:nvSpPr>
        <p:spPr>
          <a:xfrm>
            <a:off x="611560" y="5517232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Soms zoeken ze bijzondere werkplekken….de dames zaten in de aula op het podium!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771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>
            <a:normAutofit/>
          </a:bodyPr>
          <a:lstStyle/>
          <a:p>
            <a:r>
              <a:rPr lang="nl-NL" sz="3600" dirty="0" smtClean="0"/>
              <a:t>Thema : “ruimte om ons heen”</a:t>
            </a:r>
            <a:br>
              <a:rPr lang="nl-NL" sz="3600" dirty="0" smtClean="0"/>
            </a:br>
            <a:r>
              <a:rPr lang="nl-NL" sz="3600" dirty="0" smtClean="0"/>
              <a:t>was leerzaam</a:t>
            </a:r>
            <a:br>
              <a:rPr lang="nl-NL" sz="3600" dirty="0" smtClean="0"/>
            </a:br>
            <a:r>
              <a:rPr lang="nl-NL" sz="3600" dirty="0" smtClean="0"/>
              <a:t>leuk</a:t>
            </a:r>
            <a:br>
              <a:rPr lang="nl-NL" sz="3600" dirty="0" smtClean="0"/>
            </a:br>
            <a:r>
              <a:rPr lang="nl-NL" sz="3600" dirty="0" smtClean="0"/>
              <a:t>gezellig</a:t>
            </a:r>
            <a:br>
              <a:rPr lang="nl-NL" sz="3600" dirty="0" smtClean="0"/>
            </a:br>
            <a:r>
              <a:rPr lang="nl-NL" sz="3600" dirty="0" smtClean="0"/>
              <a:t>We hadden nog veel meer</a:t>
            </a:r>
            <a:br>
              <a:rPr lang="nl-NL" sz="3600" dirty="0" smtClean="0"/>
            </a:br>
            <a:r>
              <a:rPr lang="nl-NL" sz="3600" dirty="0" smtClean="0"/>
              <a:t>kunnen en willen leren!</a:t>
            </a:r>
            <a:br>
              <a:rPr lang="nl-NL" sz="3600" dirty="0" smtClean="0"/>
            </a:br>
            <a:r>
              <a:rPr lang="nl-NL" sz="3600" dirty="0"/>
              <a:t/>
            </a:r>
            <a:br>
              <a:rPr lang="nl-NL" sz="3600" dirty="0"/>
            </a:br>
            <a:r>
              <a:rPr lang="nl-NL" sz="3600" dirty="0" smtClean="0"/>
              <a:t>Maar Sinterklaas komt binnenkort!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143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r>
              <a:rPr lang="nl-NL" dirty="0" smtClean="0"/>
              <a:t>Dank voor jullie komst,</a:t>
            </a:r>
            <a:br>
              <a:rPr lang="nl-NL" dirty="0" smtClean="0"/>
            </a:br>
            <a:r>
              <a:rPr lang="nl-NL" dirty="0" smtClean="0"/>
              <a:t>tot de volgende keer!</a:t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De Kanjerklas</a:t>
            </a:r>
            <a:br>
              <a:rPr lang="nl-NL" dirty="0" smtClean="0"/>
            </a:br>
            <a:r>
              <a:rPr lang="nl-NL" dirty="0" smtClean="0"/>
              <a:t>November 2022</a:t>
            </a:r>
            <a:br>
              <a:rPr lang="nl-NL" dirty="0" smtClean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00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Huizen ontwerpen</a:t>
            </a:r>
            <a:endParaRPr lang="nl-NL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7" name="Tijdelijke aanduiding voor inhoud 1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18" name="Tijdelijke aanduiding voor inhoud 1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51509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862808"/>
            <a:ext cx="4038600" cy="3028950"/>
          </a:xfrm>
        </p:spPr>
      </p:pic>
      <p:pic>
        <p:nvPicPr>
          <p:cNvPr id="8" name="Tijdelijke aanduiding voor inhoud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765" y="2835099"/>
            <a:ext cx="4038600" cy="3028950"/>
          </a:xfr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60648"/>
            <a:ext cx="3803915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5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Goede architecten!</a:t>
            </a:r>
            <a:endParaRPr lang="nl-NL" dirty="0"/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8" name="Tijdelijke aanduiding voor inhoud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31822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92696"/>
            <a:ext cx="7499176" cy="5624382"/>
          </a:xfrm>
        </p:spPr>
      </p:pic>
    </p:spTree>
    <p:extLst>
      <p:ext uri="{BB962C8B-B14F-4D97-AF65-F5344CB8AC3E}">
        <p14:creationId xmlns:p14="http://schemas.microsoft.com/office/powerpoint/2010/main" val="212380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068960"/>
            <a:ext cx="4038600" cy="3028950"/>
          </a:xfrm>
        </p:spPr>
      </p:pic>
      <p:pic>
        <p:nvPicPr>
          <p:cNvPr id="8" name="Tijdelijke aanduiding voor inhoud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753" y="3068960"/>
            <a:ext cx="4038600" cy="3028950"/>
          </a:xfr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548680"/>
            <a:ext cx="3384376" cy="253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7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8" name="Tijdelijke aanduiding voor inhoud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294681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628800"/>
            <a:ext cx="4998475" cy="3748856"/>
          </a:xfrm>
        </p:spPr>
      </p:pic>
      <p:sp>
        <p:nvSpPr>
          <p:cNvPr id="8" name="Tekstvak 7"/>
          <p:cNvSpPr txBox="1"/>
          <p:nvPr/>
        </p:nvSpPr>
        <p:spPr>
          <a:xfrm>
            <a:off x="5508104" y="1752758"/>
            <a:ext cx="33123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Af en toe ook even samen in de kring</a:t>
            </a:r>
          </a:p>
          <a:p>
            <a:endParaRPr lang="nl-NL" sz="2400" b="1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r>
              <a:rPr lang="nl-NL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Praten over het onderwerp</a:t>
            </a:r>
          </a:p>
          <a:p>
            <a:endParaRPr lang="nl-NL" sz="2400" b="1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r>
              <a:rPr lang="nl-NL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Woorden leren</a:t>
            </a:r>
          </a:p>
          <a:p>
            <a:endParaRPr lang="nl-NL" sz="2400" b="1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r>
              <a:rPr lang="nl-NL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Kennis delen</a:t>
            </a:r>
          </a:p>
          <a:p>
            <a:endParaRPr lang="nl-NL" sz="24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66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jdelijke aanduiding voor inhoud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3" name="Tijdelijke aanduiding voor inhoud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  <p:sp>
        <p:nvSpPr>
          <p:cNvPr id="4" name="Tekstvak 3"/>
          <p:cNvSpPr txBox="1"/>
          <p:nvPr/>
        </p:nvSpPr>
        <p:spPr>
          <a:xfrm>
            <a:off x="1403648" y="620688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Verkeer bekijken we ook even….</a:t>
            </a:r>
            <a:endParaRPr lang="nl-NL" sz="28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73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ppunt">
  <a:themeElements>
    <a:clrScheme name="Toppunt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Toppunt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Toppunt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70</TotalTime>
  <Words>136</Words>
  <Application>Microsoft Office PowerPoint</Application>
  <PresentationFormat>Diavoorstelling (4:3)</PresentationFormat>
  <Paragraphs>34</Paragraphs>
  <Slides>19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0" baseType="lpstr">
      <vt:lpstr>Toppunt</vt:lpstr>
      <vt:lpstr>Thema :  Ruimte om ons heen</vt:lpstr>
      <vt:lpstr>Huizen ontwerpen</vt:lpstr>
      <vt:lpstr>PowerPoint-presentatie</vt:lpstr>
      <vt:lpstr>Goede architecten!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Een quiz om kennis te checken</vt:lpstr>
      <vt:lpstr>Aardrijkskunde Circuit</vt:lpstr>
      <vt:lpstr>Teksten lezen, dingen opzoeken</vt:lpstr>
      <vt:lpstr>Samen leren …of even alleen</vt:lpstr>
      <vt:lpstr>Harde werkers</vt:lpstr>
      <vt:lpstr>Thema : “ruimte om ons heen” was leerzaam leuk gezellig We hadden nog veel meer kunnen en willen leren!  Maar Sinterklaas komt binnenkort!</vt:lpstr>
      <vt:lpstr>Dank voor jullie komst, tot de volgende keer!  De Kanjerklas November 2022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Thema :  Ruimte om ons heen</dc:title>
  <dc:creator>Marije</dc:creator>
  <cp:lastModifiedBy>Marije</cp:lastModifiedBy>
  <cp:revision>7</cp:revision>
  <dcterms:created xsi:type="dcterms:W3CDTF">2022-11-09T19:04:07Z</dcterms:created>
  <dcterms:modified xsi:type="dcterms:W3CDTF">2022-11-09T20:14:38Z</dcterms:modified>
</cp:coreProperties>
</file>