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  <p:sldId id="269" r:id="rId6"/>
    <p:sldId id="268" r:id="rId7"/>
    <p:sldId id="267" r:id="rId8"/>
    <p:sldId id="266" r:id="rId9"/>
    <p:sldId id="265" r:id="rId10"/>
    <p:sldId id="264" r:id="rId11"/>
    <p:sldId id="263" r:id="rId12"/>
    <p:sldId id="262" r:id="rId13"/>
    <p:sldId id="259" r:id="rId14"/>
    <p:sldId id="258" r:id="rId15"/>
    <p:sldId id="270" r:id="rId16"/>
    <p:sldId id="272" r:id="rId17"/>
    <p:sldId id="273" r:id="rId18"/>
    <p:sldId id="274" r:id="rId19"/>
    <p:sldId id="278" r:id="rId20"/>
    <p:sldId id="279" r:id="rId21"/>
    <p:sldId id="275" r:id="rId22"/>
    <p:sldId id="277" r:id="rId23"/>
    <p:sldId id="276" r:id="rId24"/>
    <p:sldId id="271" r:id="rId25"/>
    <p:sldId id="285" r:id="rId26"/>
    <p:sldId id="282" r:id="rId27"/>
    <p:sldId id="290" r:id="rId28"/>
    <p:sldId id="289" r:id="rId29"/>
    <p:sldId id="288" r:id="rId30"/>
    <p:sldId id="287" r:id="rId31"/>
    <p:sldId id="286" r:id="rId32"/>
    <p:sldId id="284" r:id="rId33"/>
    <p:sldId id="283" r:id="rId34"/>
    <p:sldId id="281" r:id="rId35"/>
    <p:sldId id="298" r:id="rId36"/>
    <p:sldId id="297" r:id="rId37"/>
    <p:sldId id="296" r:id="rId38"/>
    <p:sldId id="295" r:id="rId39"/>
    <p:sldId id="294" r:id="rId40"/>
    <p:sldId id="293" r:id="rId41"/>
    <p:sldId id="292" r:id="rId42"/>
    <p:sldId id="291" r:id="rId43"/>
    <p:sldId id="299" r:id="rId44"/>
    <p:sldId id="300" r:id="rId45"/>
    <p:sldId id="305" r:id="rId46"/>
    <p:sldId id="302" r:id="rId47"/>
    <p:sldId id="304" r:id="rId48"/>
    <p:sldId id="303" r:id="rId49"/>
    <p:sldId id="301" r:id="rId50"/>
    <p:sldId id="310" r:id="rId51"/>
    <p:sldId id="312" r:id="rId52"/>
    <p:sldId id="311" r:id="rId53"/>
    <p:sldId id="309" r:id="rId54"/>
    <p:sldId id="308" r:id="rId55"/>
    <p:sldId id="307" r:id="rId56"/>
    <p:sldId id="306" r:id="rId57"/>
    <p:sldId id="313" r:id="rId58"/>
    <p:sldId id="318" r:id="rId59"/>
    <p:sldId id="317" r:id="rId60"/>
    <p:sldId id="316" r:id="rId61"/>
    <p:sldId id="315" r:id="rId62"/>
    <p:sldId id="314" r:id="rId63"/>
    <p:sldId id="319" r:id="rId64"/>
    <p:sldId id="320" r:id="rId65"/>
    <p:sldId id="323" r:id="rId66"/>
    <p:sldId id="322" r:id="rId67"/>
    <p:sldId id="321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A96F8A-E20C-4DB1-A96F-C164E93F50C6}" v="426" dt="2021-11-22T14:36:55.2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25.xml" Id="rId26" /><Relationship Type="http://schemas.openxmlformats.org/officeDocument/2006/relationships/slide" Target="slides/slide20.xml" Id="rId21" /><Relationship Type="http://schemas.openxmlformats.org/officeDocument/2006/relationships/slide" Target="slides/slide41.xml" Id="rId42" /><Relationship Type="http://schemas.openxmlformats.org/officeDocument/2006/relationships/slide" Target="slides/slide46.xml" Id="rId47" /><Relationship Type="http://schemas.openxmlformats.org/officeDocument/2006/relationships/slide" Target="slides/slide62.xml" Id="rId63" /><Relationship Type="http://schemas.openxmlformats.org/officeDocument/2006/relationships/slide" Target="slides/slide67.xml" Id="rId68" /><Relationship Type="http://schemas.openxmlformats.org/officeDocument/2006/relationships/theme" Target="theme/theme1.xml" Id="rId84" /><Relationship Type="http://schemas.openxmlformats.org/officeDocument/2006/relationships/slide" Target="slides/slide15.xml" Id="rId16" /><Relationship Type="http://schemas.openxmlformats.org/officeDocument/2006/relationships/slide" Target="slides/slide10.xml" Id="rId11" /><Relationship Type="http://schemas.openxmlformats.org/officeDocument/2006/relationships/slide" Target="slides/slide31.xml" Id="rId32" /><Relationship Type="http://schemas.openxmlformats.org/officeDocument/2006/relationships/slide" Target="slides/slide36.xml" Id="rId37" /><Relationship Type="http://schemas.openxmlformats.org/officeDocument/2006/relationships/slide" Target="slides/slide52.xml" Id="rId53" /><Relationship Type="http://schemas.openxmlformats.org/officeDocument/2006/relationships/slide" Target="slides/slide57.xml" Id="rId58" /><Relationship Type="http://schemas.openxmlformats.org/officeDocument/2006/relationships/slide" Target="slides/slide73.xml" Id="rId74" /><Relationship Type="http://schemas.openxmlformats.org/officeDocument/2006/relationships/slide" Target="slides/slide78.xml" Id="rId79" /><Relationship Type="http://schemas.openxmlformats.org/officeDocument/2006/relationships/slide" Target="slides/slide4.xml" Id="rId5" /><Relationship Type="http://schemas.openxmlformats.org/officeDocument/2006/relationships/slide" Target="slides/slide18.xml" Id="rId19" /><Relationship Type="http://schemas.openxmlformats.org/officeDocument/2006/relationships/slide" Target="slides/slide13.xml" Id="rId14" /><Relationship Type="http://schemas.openxmlformats.org/officeDocument/2006/relationships/slide" Target="slides/slide21.xml" Id="rId22" /><Relationship Type="http://schemas.openxmlformats.org/officeDocument/2006/relationships/slide" Target="slides/slide26.xml" Id="rId27" /><Relationship Type="http://schemas.openxmlformats.org/officeDocument/2006/relationships/slide" Target="slides/slide29.xml" Id="rId30" /><Relationship Type="http://schemas.openxmlformats.org/officeDocument/2006/relationships/slide" Target="slides/slide34.xml" Id="rId35" /><Relationship Type="http://schemas.openxmlformats.org/officeDocument/2006/relationships/slide" Target="slides/slide42.xml" Id="rId43" /><Relationship Type="http://schemas.openxmlformats.org/officeDocument/2006/relationships/slide" Target="slides/slide47.xml" Id="rId48" /><Relationship Type="http://schemas.openxmlformats.org/officeDocument/2006/relationships/slide" Target="slides/slide55.xml" Id="rId56" /><Relationship Type="http://schemas.openxmlformats.org/officeDocument/2006/relationships/slide" Target="slides/slide63.xml" Id="rId64" /><Relationship Type="http://schemas.openxmlformats.org/officeDocument/2006/relationships/slide" Target="slides/slide68.xml" Id="rId69" /><Relationship Type="http://schemas.openxmlformats.org/officeDocument/2006/relationships/slide" Target="slides/slide76.xml" Id="rId77" /><Relationship Type="http://schemas.openxmlformats.org/officeDocument/2006/relationships/slide" Target="slides/slide7.xml" Id="rId8" /><Relationship Type="http://schemas.openxmlformats.org/officeDocument/2006/relationships/slide" Target="slides/slide50.xml" Id="rId51" /><Relationship Type="http://schemas.openxmlformats.org/officeDocument/2006/relationships/slide" Target="slides/slide71.xml" Id="rId72" /><Relationship Type="http://schemas.openxmlformats.org/officeDocument/2006/relationships/slide" Target="slides/slide79.xml" Id="rId80" /><Relationship Type="http://schemas.openxmlformats.org/officeDocument/2006/relationships/tableStyles" Target="tableStyles.xml" Id="rId85" /><Relationship Type="http://schemas.openxmlformats.org/officeDocument/2006/relationships/slide" Target="slides/slide2.xml" Id="rId3" /><Relationship Type="http://schemas.openxmlformats.org/officeDocument/2006/relationships/slide" Target="slides/slide11.xml" Id="rId12" /><Relationship Type="http://schemas.openxmlformats.org/officeDocument/2006/relationships/slide" Target="slides/slide16.xml" Id="rId17" /><Relationship Type="http://schemas.openxmlformats.org/officeDocument/2006/relationships/slide" Target="slides/slide24.xml" Id="rId25" /><Relationship Type="http://schemas.openxmlformats.org/officeDocument/2006/relationships/slide" Target="slides/slide32.xml" Id="rId33" /><Relationship Type="http://schemas.openxmlformats.org/officeDocument/2006/relationships/slide" Target="slides/slide37.xml" Id="rId38" /><Relationship Type="http://schemas.openxmlformats.org/officeDocument/2006/relationships/slide" Target="slides/slide45.xml" Id="rId46" /><Relationship Type="http://schemas.openxmlformats.org/officeDocument/2006/relationships/slide" Target="slides/slide58.xml" Id="rId59" /><Relationship Type="http://schemas.openxmlformats.org/officeDocument/2006/relationships/slide" Target="slides/slide66.xml" Id="rId67" /><Relationship Type="http://schemas.openxmlformats.org/officeDocument/2006/relationships/slide" Target="slides/slide19.xml" Id="rId20" /><Relationship Type="http://schemas.openxmlformats.org/officeDocument/2006/relationships/slide" Target="slides/slide40.xml" Id="rId41" /><Relationship Type="http://schemas.openxmlformats.org/officeDocument/2006/relationships/slide" Target="slides/slide53.xml" Id="rId54" /><Relationship Type="http://schemas.openxmlformats.org/officeDocument/2006/relationships/slide" Target="slides/slide61.xml" Id="rId62" /><Relationship Type="http://schemas.openxmlformats.org/officeDocument/2006/relationships/slide" Target="slides/slide69.xml" Id="rId70" /><Relationship Type="http://schemas.openxmlformats.org/officeDocument/2006/relationships/slide" Target="slides/slide74.xml" Id="rId75" /><Relationship Type="http://schemas.openxmlformats.org/officeDocument/2006/relationships/viewProps" Target="viewProps.xml" Id="rId83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4.xml" Id="rId15" /><Relationship Type="http://schemas.openxmlformats.org/officeDocument/2006/relationships/slide" Target="slides/slide22.xml" Id="rId23" /><Relationship Type="http://schemas.openxmlformats.org/officeDocument/2006/relationships/slide" Target="slides/slide27.xml" Id="rId28" /><Relationship Type="http://schemas.openxmlformats.org/officeDocument/2006/relationships/slide" Target="slides/slide35.xml" Id="rId36" /><Relationship Type="http://schemas.openxmlformats.org/officeDocument/2006/relationships/slide" Target="slides/slide48.xml" Id="rId49" /><Relationship Type="http://schemas.openxmlformats.org/officeDocument/2006/relationships/slide" Target="slides/slide56.xml" Id="rId57" /><Relationship Type="http://schemas.openxmlformats.org/officeDocument/2006/relationships/slide" Target="slides/slide9.xml" Id="rId10" /><Relationship Type="http://schemas.openxmlformats.org/officeDocument/2006/relationships/slide" Target="slides/slide30.xml" Id="rId31" /><Relationship Type="http://schemas.openxmlformats.org/officeDocument/2006/relationships/slide" Target="slides/slide43.xml" Id="rId44" /><Relationship Type="http://schemas.openxmlformats.org/officeDocument/2006/relationships/slide" Target="slides/slide51.xml" Id="rId52" /><Relationship Type="http://schemas.openxmlformats.org/officeDocument/2006/relationships/slide" Target="slides/slide59.xml" Id="rId60" /><Relationship Type="http://schemas.openxmlformats.org/officeDocument/2006/relationships/slide" Target="slides/slide64.xml" Id="rId65" /><Relationship Type="http://schemas.openxmlformats.org/officeDocument/2006/relationships/slide" Target="slides/slide72.xml" Id="rId73" /><Relationship Type="http://schemas.openxmlformats.org/officeDocument/2006/relationships/slide" Target="slides/slide77.xml" Id="rId78" /><Relationship Type="http://schemas.openxmlformats.org/officeDocument/2006/relationships/slide" Target="slides/slide80.xml" Id="rId81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slide" Target="slides/slide12.xml" Id="rId13" /><Relationship Type="http://schemas.openxmlformats.org/officeDocument/2006/relationships/slide" Target="slides/slide17.xml" Id="rId18" /><Relationship Type="http://schemas.openxmlformats.org/officeDocument/2006/relationships/slide" Target="slides/slide38.xml" Id="rId39" /><Relationship Type="http://schemas.openxmlformats.org/officeDocument/2006/relationships/slide" Target="slides/slide33.xml" Id="rId34" /><Relationship Type="http://schemas.openxmlformats.org/officeDocument/2006/relationships/slide" Target="slides/slide49.xml" Id="rId50" /><Relationship Type="http://schemas.openxmlformats.org/officeDocument/2006/relationships/slide" Target="slides/slide54.xml" Id="rId55" /><Relationship Type="http://schemas.openxmlformats.org/officeDocument/2006/relationships/slide" Target="slides/slide75.xml" Id="rId76" /><Relationship Type="http://schemas.openxmlformats.org/officeDocument/2006/relationships/slide" Target="slides/slide6.xml" Id="rId7" /><Relationship Type="http://schemas.openxmlformats.org/officeDocument/2006/relationships/slide" Target="slides/slide70.xml" Id="rId71" /><Relationship Type="http://schemas.openxmlformats.org/officeDocument/2006/relationships/slide" Target="slides/slide1.xml" Id="rId2" /><Relationship Type="http://schemas.openxmlformats.org/officeDocument/2006/relationships/slide" Target="slides/slide28.xml" Id="rId29" /><Relationship Type="http://schemas.openxmlformats.org/officeDocument/2006/relationships/slide" Target="slides/slide23.xml" Id="rId24" /><Relationship Type="http://schemas.openxmlformats.org/officeDocument/2006/relationships/slide" Target="slides/slide39.xml" Id="rId40" /><Relationship Type="http://schemas.openxmlformats.org/officeDocument/2006/relationships/slide" Target="slides/slide44.xml" Id="rId45" /><Relationship Type="http://schemas.openxmlformats.org/officeDocument/2006/relationships/slide" Target="slides/slide65.xml" Id="rId66" /><Relationship Type="http://schemas.microsoft.com/office/2015/10/relationships/revisionInfo" Target="revisionInfo.xml" Id="rId87" /><Relationship Type="http://schemas.openxmlformats.org/officeDocument/2006/relationships/slide" Target="slides/slide60.xml" Id="rId61" /><Relationship Type="http://schemas.openxmlformats.org/officeDocument/2006/relationships/presProps" Target="presProps.xml" Id="rId82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22.11.2021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22.11.2021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22.11.2021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22.11.2021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22.11.2021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22.11.2021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22.11.2021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22.11.2021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22.11.2021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22.11.2021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22.11.2021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22.11.2021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sint</a:t>
            </a:r>
            <a:endParaRPr lang="de-DE" sz="9600" b="1" dirty="0">
              <a:latin typeface="Aharoni"/>
              <a:cs typeface="Aharoni"/>
            </a:endParaRPr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paard</a:t>
            </a:r>
          </a:p>
        </p:txBody>
      </p:sp>
    </p:spTree>
    <p:extLst>
      <p:ext uri="{BB962C8B-B14F-4D97-AF65-F5344CB8AC3E}">
        <p14:creationId xmlns:p14="http://schemas.microsoft.com/office/powerpoint/2010/main" val="2783965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staart</a:t>
            </a:r>
          </a:p>
        </p:txBody>
      </p:sp>
    </p:spTree>
    <p:extLst>
      <p:ext uri="{BB962C8B-B14F-4D97-AF65-F5344CB8AC3E}">
        <p14:creationId xmlns:p14="http://schemas.microsoft.com/office/powerpoint/2010/main" val="3115120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baard</a:t>
            </a:r>
          </a:p>
        </p:txBody>
      </p:sp>
    </p:spTree>
    <p:extLst>
      <p:ext uri="{BB962C8B-B14F-4D97-AF65-F5344CB8AC3E}">
        <p14:creationId xmlns:p14="http://schemas.microsoft.com/office/powerpoint/2010/main" val="3758807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pepernoot</a:t>
            </a:r>
          </a:p>
        </p:txBody>
      </p:sp>
    </p:spTree>
    <p:extLst>
      <p:ext uri="{BB962C8B-B14F-4D97-AF65-F5344CB8AC3E}">
        <p14:creationId xmlns:p14="http://schemas.microsoft.com/office/powerpoint/2010/main" val="1148007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marsepein</a:t>
            </a:r>
          </a:p>
        </p:txBody>
      </p:sp>
    </p:spTree>
    <p:extLst>
      <p:ext uri="{BB962C8B-B14F-4D97-AF65-F5344CB8AC3E}">
        <p14:creationId xmlns:p14="http://schemas.microsoft.com/office/powerpoint/2010/main" val="4032931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taai</a:t>
            </a:r>
            <a:r>
              <a:rPr lang="de-DE" sz="9600" b="1" dirty="0">
                <a:latin typeface="Aharoni"/>
                <a:cs typeface="Aharoni"/>
              </a:rPr>
              <a:t> </a:t>
            </a:r>
            <a:r>
              <a:rPr lang="de-DE" sz="9600" b="1" dirty="0" err="1">
                <a:latin typeface="Aharoni"/>
                <a:cs typeface="Aharoni"/>
              </a:rPr>
              <a:t>taai</a:t>
            </a:r>
            <a:endParaRPr lang="de-DE" sz="9600" b="1" dirty="0">
              <a:latin typeface="Aharoni"/>
              <a:cs typeface="Aharoni"/>
            </a:endParaRPr>
          </a:p>
        </p:txBody>
      </p:sp>
    </p:spTree>
    <p:extLst>
      <p:ext uri="{BB962C8B-B14F-4D97-AF65-F5344CB8AC3E}">
        <p14:creationId xmlns:p14="http://schemas.microsoft.com/office/powerpoint/2010/main" val="230225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storm</a:t>
            </a:r>
          </a:p>
        </p:txBody>
      </p:sp>
    </p:spTree>
    <p:extLst>
      <p:ext uri="{BB962C8B-B14F-4D97-AF65-F5344CB8AC3E}">
        <p14:creationId xmlns:p14="http://schemas.microsoft.com/office/powerpoint/2010/main" val="3653300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waaien</a:t>
            </a:r>
          </a:p>
        </p:txBody>
      </p:sp>
    </p:spTree>
    <p:extLst>
      <p:ext uri="{BB962C8B-B14F-4D97-AF65-F5344CB8AC3E}">
        <p14:creationId xmlns:p14="http://schemas.microsoft.com/office/powerpoint/2010/main" val="4041288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staf</a:t>
            </a:r>
          </a:p>
        </p:txBody>
      </p:sp>
    </p:spTree>
    <p:extLst>
      <p:ext uri="{BB962C8B-B14F-4D97-AF65-F5344CB8AC3E}">
        <p14:creationId xmlns:p14="http://schemas.microsoft.com/office/powerpoint/2010/main" val="1734018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kasteel</a:t>
            </a:r>
          </a:p>
        </p:txBody>
      </p:sp>
    </p:spTree>
    <p:extLst>
      <p:ext uri="{BB962C8B-B14F-4D97-AF65-F5344CB8AC3E}">
        <p14:creationId xmlns:p14="http://schemas.microsoft.com/office/powerpoint/2010/main" val="3730919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piet</a:t>
            </a:r>
          </a:p>
        </p:txBody>
      </p:sp>
    </p:spTree>
    <p:extLst>
      <p:ext uri="{BB962C8B-B14F-4D97-AF65-F5344CB8AC3E}">
        <p14:creationId xmlns:p14="http://schemas.microsoft.com/office/powerpoint/2010/main" val="21738830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pakjes</a:t>
            </a:r>
            <a:r>
              <a:rPr lang="de-DE" sz="9600" b="1" dirty="0">
                <a:latin typeface="Aharoni"/>
                <a:cs typeface="Aharoni"/>
              </a:rPr>
              <a:t> </a:t>
            </a:r>
            <a:r>
              <a:rPr lang="de-DE" sz="9600" b="1" dirty="0" err="1">
                <a:latin typeface="Aharoni"/>
                <a:cs typeface="Aharoni"/>
              </a:rPr>
              <a:t>avond</a:t>
            </a:r>
            <a:endParaRPr lang="de-DE" sz="9600" b="1" dirty="0">
              <a:latin typeface="Aharoni"/>
              <a:cs typeface="Aharoni"/>
            </a:endParaRPr>
          </a:p>
        </p:txBody>
      </p:sp>
    </p:spTree>
    <p:extLst>
      <p:ext uri="{BB962C8B-B14F-4D97-AF65-F5344CB8AC3E}">
        <p14:creationId xmlns:p14="http://schemas.microsoft.com/office/powerpoint/2010/main" val="6775353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mijter</a:t>
            </a:r>
          </a:p>
        </p:txBody>
      </p:sp>
    </p:spTree>
    <p:extLst>
      <p:ext uri="{BB962C8B-B14F-4D97-AF65-F5344CB8AC3E}">
        <p14:creationId xmlns:p14="http://schemas.microsoft.com/office/powerpoint/2010/main" val="36936843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oud</a:t>
            </a:r>
          </a:p>
        </p:txBody>
      </p:sp>
    </p:spTree>
    <p:extLst>
      <p:ext uri="{BB962C8B-B14F-4D97-AF65-F5344CB8AC3E}">
        <p14:creationId xmlns:p14="http://schemas.microsoft.com/office/powerpoint/2010/main" val="7185699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>
                <a:latin typeface="Aharoni"/>
                <a:cs typeface="Aharoni"/>
              </a:rPr>
              <a:t>klimmen</a:t>
            </a:r>
          </a:p>
        </p:txBody>
      </p:sp>
    </p:spTree>
    <p:extLst>
      <p:ext uri="{BB962C8B-B14F-4D97-AF65-F5344CB8AC3E}">
        <p14:creationId xmlns:p14="http://schemas.microsoft.com/office/powerpoint/2010/main" val="18132500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>
                <a:latin typeface="Aharoni"/>
                <a:cs typeface="Aharoni"/>
              </a:rPr>
              <a:t>kloppen</a:t>
            </a:r>
          </a:p>
        </p:txBody>
      </p:sp>
    </p:spTree>
    <p:extLst>
      <p:ext uri="{BB962C8B-B14F-4D97-AF65-F5344CB8AC3E}">
        <p14:creationId xmlns:p14="http://schemas.microsoft.com/office/powerpoint/2010/main" val="34698442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schoen</a:t>
            </a:r>
          </a:p>
        </p:txBody>
      </p:sp>
    </p:spTree>
    <p:extLst>
      <p:ext uri="{BB962C8B-B14F-4D97-AF65-F5344CB8AC3E}">
        <p14:creationId xmlns:p14="http://schemas.microsoft.com/office/powerpoint/2010/main" val="22063772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klomp</a:t>
            </a:r>
          </a:p>
        </p:txBody>
      </p:sp>
    </p:spTree>
    <p:extLst>
      <p:ext uri="{BB962C8B-B14F-4D97-AF65-F5344CB8AC3E}">
        <p14:creationId xmlns:p14="http://schemas.microsoft.com/office/powerpoint/2010/main" val="6763271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wortel</a:t>
            </a:r>
          </a:p>
        </p:txBody>
      </p:sp>
    </p:spTree>
    <p:extLst>
      <p:ext uri="{BB962C8B-B14F-4D97-AF65-F5344CB8AC3E}">
        <p14:creationId xmlns:p14="http://schemas.microsoft.com/office/powerpoint/2010/main" val="39172040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gooi</a:t>
            </a:r>
          </a:p>
        </p:txBody>
      </p:sp>
    </p:spTree>
    <p:extLst>
      <p:ext uri="{BB962C8B-B14F-4D97-AF65-F5344CB8AC3E}">
        <p14:creationId xmlns:p14="http://schemas.microsoft.com/office/powerpoint/2010/main" val="33282823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strooi</a:t>
            </a:r>
          </a:p>
        </p:txBody>
      </p:sp>
    </p:spTree>
    <p:extLst>
      <p:ext uri="{BB962C8B-B14F-4D97-AF65-F5344CB8AC3E}">
        <p14:creationId xmlns:p14="http://schemas.microsoft.com/office/powerpoint/2010/main" val="252866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kado</a:t>
            </a:r>
          </a:p>
        </p:txBody>
      </p:sp>
    </p:spTree>
    <p:extLst>
      <p:ext uri="{BB962C8B-B14F-4D97-AF65-F5344CB8AC3E}">
        <p14:creationId xmlns:p14="http://schemas.microsoft.com/office/powerpoint/2010/main" val="5456292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hooi</a:t>
            </a:r>
          </a:p>
        </p:txBody>
      </p:sp>
    </p:spTree>
    <p:extLst>
      <p:ext uri="{BB962C8B-B14F-4D97-AF65-F5344CB8AC3E}">
        <p14:creationId xmlns:p14="http://schemas.microsoft.com/office/powerpoint/2010/main" val="8783659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snoep</a:t>
            </a:r>
          </a:p>
        </p:txBody>
      </p:sp>
    </p:spTree>
    <p:extLst>
      <p:ext uri="{BB962C8B-B14F-4D97-AF65-F5344CB8AC3E}">
        <p14:creationId xmlns:p14="http://schemas.microsoft.com/office/powerpoint/2010/main" val="10163000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huis</a:t>
            </a:r>
          </a:p>
        </p:txBody>
      </p:sp>
    </p:spTree>
    <p:extLst>
      <p:ext uri="{BB962C8B-B14F-4D97-AF65-F5344CB8AC3E}">
        <p14:creationId xmlns:p14="http://schemas.microsoft.com/office/powerpoint/2010/main" val="3655324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ladder</a:t>
            </a:r>
          </a:p>
        </p:txBody>
      </p:sp>
    </p:spTree>
    <p:extLst>
      <p:ext uri="{BB962C8B-B14F-4D97-AF65-F5344CB8AC3E}">
        <p14:creationId xmlns:p14="http://schemas.microsoft.com/office/powerpoint/2010/main" val="35629429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schoorsteen</a:t>
            </a:r>
          </a:p>
        </p:txBody>
      </p:sp>
    </p:spTree>
    <p:extLst>
      <p:ext uri="{BB962C8B-B14F-4D97-AF65-F5344CB8AC3E}">
        <p14:creationId xmlns:p14="http://schemas.microsoft.com/office/powerpoint/2010/main" val="5162973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ozosnel</a:t>
            </a:r>
          </a:p>
        </p:txBody>
      </p:sp>
    </p:spTree>
    <p:extLst>
      <p:ext uri="{BB962C8B-B14F-4D97-AF65-F5344CB8AC3E}">
        <p14:creationId xmlns:p14="http://schemas.microsoft.com/office/powerpoint/2010/main" val="16479055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amerigo</a:t>
            </a:r>
          </a:p>
        </p:txBody>
      </p:sp>
    </p:spTree>
    <p:extLst>
      <p:ext uri="{BB962C8B-B14F-4D97-AF65-F5344CB8AC3E}">
        <p14:creationId xmlns:p14="http://schemas.microsoft.com/office/powerpoint/2010/main" val="40548177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wortel</a:t>
            </a:r>
          </a:p>
        </p:txBody>
      </p:sp>
    </p:spTree>
    <p:extLst>
      <p:ext uri="{BB962C8B-B14F-4D97-AF65-F5344CB8AC3E}">
        <p14:creationId xmlns:p14="http://schemas.microsoft.com/office/powerpoint/2010/main" val="363946300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boek</a:t>
            </a:r>
          </a:p>
        </p:txBody>
      </p:sp>
    </p:spTree>
    <p:extLst>
      <p:ext uri="{BB962C8B-B14F-4D97-AF65-F5344CB8AC3E}">
        <p14:creationId xmlns:p14="http://schemas.microsoft.com/office/powerpoint/2010/main" val="999759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>
                <a:latin typeface="Aharoni"/>
                <a:cs typeface="Aharoni"/>
              </a:rPr>
              <a:t>lief</a:t>
            </a:r>
          </a:p>
        </p:txBody>
      </p:sp>
    </p:spTree>
    <p:extLst>
      <p:ext uri="{BB962C8B-B14F-4D97-AF65-F5344CB8AC3E}">
        <p14:creationId xmlns:p14="http://schemas.microsoft.com/office/powerpoint/2010/main" val="2111577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boot</a:t>
            </a:r>
          </a:p>
        </p:txBody>
      </p:sp>
    </p:spTree>
    <p:extLst>
      <p:ext uri="{BB962C8B-B14F-4D97-AF65-F5344CB8AC3E}">
        <p14:creationId xmlns:p14="http://schemas.microsoft.com/office/powerpoint/2010/main" val="2632520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gek</a:t>
            </a:r>
          </a:p>
        </p:txBody>
      </p:sp>
    </p:spTree>
    <p:extLst>
      <p:ext uri="{BB962C8B-B14F-4D97-AF65-F5344CB8AC3E}">
        <p14:creationId xmlns:p14="http://schemas.microsoft.com/office/powerpoint/2010/main" val="37415501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veer</a:t>
            </a:r>
          </a:p>
        </p:txBody>
      </p:sp>
    </p:spTree>
    <p:extLst>
      <p:ext uri="{BB962C8B-B14F-4D97-AF65-F5344CB8AC3E}">
        <p14:creationId xmlns:p14="http://schemas.microsoft.com/office/powerpoint/2010/main" val="23831967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muts</a:t>
            </a:r>
          </a:p>
        </p:txBody>
      </p:sp>
    </p:spTree>
    <p:extLst>
      <p:ext uri="{BB962C8B-B14F-4D97-AF65-F5344CB8AC3E}">
        <p14:creationId xmlns:p14="http://schemas.microsoft.com/office/powerpoint/2010/main" val="758757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spanje</a:t>
            </a:r>
          </a:p>
        </p:txBody>
      </p:sp>
    </p:spTree>
    <p:extLst>
      <p:ext uri="{BB962C8B-B14F-4D97-AF65-F5344CB8AC3E}">
        <p14:creationId xmlns:p14="http://schemas.microsoft.com/office/powerpoint/2010/main" val="5048200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>
                <a:latin typeface="Aharoni"/>
                <a:cs typeface="Aharoni"/>
              </a:rPr>
              <a:t>reis</a:t>
            </a:r>
          </a:p>
        </p:txBody>
      </p:sp>
    </p:spTree>
    <p:extLst>
      <p:ext uri="{BB962C8B-B14F-4D97-AF65-F5344CB8AC3E}">
        <p14:creationId xmlns:p14="http://schemas.microsoft.com/office/powerpoint/2010/main" val="11307611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Comic Sans MS"/>
                <a:cs typeface="Aharoni"/>
              </a:rPr>
              <a:t>j</a:t>
            </a:r>
            <a:r>
              <a:rPr lang="de-DE" sz="9600" b="1" dirty="0" err="1">
                <a:latin typeface="Aharoni"/>
                <a:cs typeface="Aharoni"/>
              </a:rPr>
              <a:t>arig</a:t>
            </a:r>
            <a:endParaRPr lang="de-DE" sz="9600" b="1">
              <a:latin typeface="Aharoni"/>
              <a:cs typeface="Aharoni"/>
            </a:endParaRPr>
          </a:p>
        </p:txBody>
      </p:sp>
    </p:spTree>
    <p:extLst>
      <p:ext uri="{BB962C8B-B14F-4D97-AF65-F5344CB8AC3E}">
        <p14:creationId xmlns:p14="http://schemas.microsoft.com/office/powerpoint/2010/main" val="65524804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schimmel</a:t>
            </a:r>
          </a:p>
        </p:txBody>
      </p:sp>
    </p:spTree>
    <p:extLst>
      <p:ext uri="{BB962C8B-B14F-4D97-AF65-F5344CB8AC3E}">
        <p14:creationId xmlns:p14="http://schemas.microsoft.com/office/powerpoint/2010/main" val="52578066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laars</a:t>
            </a:r>
          </a:p>
        </p:txBody>
      </p:sp>
    </p:spTree>
    <p:extLst>
      <p:ext uri="{BB962C8B-B14F-4D97-AF65-F5344CB8AC3E}">
        <p14:creationId xmlns:p14="http://schemas.microsoft.com/office/powerpoint/2010/main" val="14367105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letter</a:t>
            </a:r>
          </a:p>
        </p:txBody>
      </p:sp>
    </p:spTree>
    <p:extLst>
      <p:ext uri="{BB962C8B-B14F-4D97-AF65-F5344CB8AC3E}">
        <p14:creationId xmlns:p14="http://schemas.microsoft.com/office/powerpoint/2010/main" val="27431526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kraag</a:t>
            </a:r>
          </a:p>
        </p:txBody>
      </p:sp>
    </p:spTree>
    <p:extLst>
      <p:ext uri="{BB962C8B-B14F-4D97-AF65-F5344CB8AC3E}">
        <p14:creationId xmlns:p14="http://schemas.microsoft.com/office/powerpoint/2010/main" val="120994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stoomboot</a:t>
            </a:r>
          </a:p>
        </p:txBody>
      </p:sp>
    </p:spTree>
    <p:extLst>
      <p:ext uri="{BB962C8B-B14F-4D97-AF65-F5344CB8AC3E}">
        <p14:creationId xmlns:p14="http://schemas.microsoft.com/office/powerpoint/2010/main" val="399374589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mantel</a:t>
            </a:r>
          </a:p>
        </p:txBody>
      </p:sp>
    </p:spTree>
    <p:extLst>
      <p:ext uri="{BB962C8B-B14F-4D97-AF65-F5344CB8AC3E}">
        <p14:creationId xmlns:p14="http://schemas.microsoft.com/office/powerpoint/2010/main" val="106204445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spe</a:t>
            </a:r>
            <a:r>
              <a:rPr lang="de-DE" sz="9600" b="1" dirty="0" err="1">
                <a:solidFill>
                  <a:srgbClr val="FF0000"/>
                </a:solidFill>
                <a:latin typeface="Aharoni"/>
                <a:cs typeface="Aharoni"/>
              </a:rPr>
              <a:t>c</a:t>
            </a:r>
            <a:r>
              <a:rPr lang="de-DE" sz="9600" b="1" dirty="0" err="1">
                <a:latin typeface="Aharoni"/>
                <a:cs typeface="Aharoni"/>
              </a:rPr>
              <a:t>ulaas</a:t>
            </a:r>
            <a:endParaRPr lang="de-DE" sz="9600" b="1">
              <a:latin typeface="Aharoni"/>
              <a:cs typeface="Aharoni"/>
            </a:endParaRPr>
          </a:p>
        </p:txBody>
      </p:sp>
    </p:spTree>
    <p:extLst>
      <p:ext uri="{BB962C8B-B14F-4D97-AF65-F5344CB8AC3E}">
        <p14:creationId xmlns:p14="http://schemas.microsoft.com/office/powerpoint/2010/main" val="287277247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lied</a:t>
            </a:r>
          </a:p>
        </p:txBody>
      </p:sp>
    </p:spTree>
    <p:extLst>
      <p:ext uri="{BB962C8B-B14F-4D97-AF65-F5344CB8AC3E}">
        <p14:creationId xmlns:p14="http://schemas.microsoft.com/office/powerpoint/2010/main" val="18679747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luister</a:t>
            </a:r>
          </a:p>
        </p:txBody>
      </p:sp>
    </p:spTree>
    <p:extLst>
      <p:ext uri="{BB962C8B-B14F-4D97-AF65-F5344CB8AC3E}">
        <p14:creationId xmlns:p14="http://schemas.microsoft.com/office/powerpoint/2010/main" val="56016383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trappelen</a:t>
            </a:r>
          </a:p>
        </p:txBody>
      </p:sp>
    </p:spTree>
    <p:extLst>
      <p:ext uri="{BB962C8B-B14F-4D97-AF65-F5344CB8AC3E}">
        <p14:creationId xmlns:p14="http://schemas.microsoft.com/office/powerpoint/2010/main" val="95059713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stal</a:t>
            </a:r>
          </a:p>
        </p:txBody>
      </p:sp>
    </p:spTree>
    <p:extLst>
      <p:ext uri="{BB962C8B-B14F-4D97-AF65-F5344CB8AC3E}">
        <p14:creationId xmlns:p14="http://schemas.microsoft.com/office/powerpoint/2010/main" val="401619019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water</a:t>
            </a:r>
          </a:p>
        </p:txBody>
      </p:sp>
    </p:spTree>
    <p:extLst>
      <p:ext uri="{BB962C8B-B14F-4D97-AF65-F5344CB8AC3E}">
        <p14:creationId xmlns:p14="http://schemas.microsoft.com/office/powerpoint/2010/main" val="38353747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maan</a:t>
            </a:r>
          </a:p>
        </p:txBody>
      </p:sp>
    </p:spTree>
    <p:extLst>
      <p:ext uri="{BB962C8B-B14F-4D97-AF65-F5344CB8AC3E}">
        <p14:creationId xmlns:p14="http://schemas.microsoft.com/office/powerpoint/2010/main" val="382739189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schijnen</a:t>
            </a:r>
          </a:p>
        </p:txBody>
      </p:sp>
    </p:spTree>
    <p:extLst>
      <p:ext uri="{BB962C8B-B14F-4D97-AF65-F5344CB8AC3E}">
        <p14:creationId xmlns:p14="http://schemas.microsoft.com/office/powerpoint/2010/main" val="54087182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bomen</a:t>
            </a:r>
          </a:p>
        </p:txBody>
      </p:sp>
    </p:spTree>
    <p:extLst>
      <p:ext uri="{BB962C8B-B14F-4D97-AF65-F5344CB8AC3E}">
        <p14:creationId xmlns:p14="http://schemas.microsoft.com/office/powerpoint/2010/main" val="1335752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zak</a:t>
            </a:r>
          </a:p>
        </p:txBody>
      </p:sp>
    </p:spTree>
    <p:extLst>
      <p:ext uri="{BB962C8B-B14F-4D97-AF65-F5344CB8AC3E}">
        <p14:creationId xmlns:p14="http://schemas.microsoft.com/office/powerpoint/2010/main" val="43493922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avond</a:t>
            </a:r>
          </a:p>
        </p:txBody>
      </p:sp>
    </p:spTree>
    <p:extLst>
      <p:ext uri="{BB962C8B-B14F-4D97-AF65-F5344CB8AC3E}">
        <p14:creationId xmlns:p14="http://schemas.microsoft.com/office/powerpoint/2010/main" val="47371568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de</a:t>
            </a:r>
            <a:r>
              <a:rPr lang="de-DE" sz="9600" b="1" dirty="0" err="1">
                <a:solidFill>
                  <a:srgbClr val="FF0000"/>
                </a:solidFill>
                <a:latin typeface="Aharoni"/>
                <a:cs typeface="Aharoni"/>
              </a:rPr>
              <a:t>c</a:t>
            </a:r>
            <a:r>
              <a:rPr lang="de-DE" sz="9600" b="1" dirty="0" err="1">
                <a:latin typeface="Aharoni"/>
                <a:cs typeface="Aharoni"/>
              </a:rPr>
              <a:t>ember</a:t>
            </a:r>
            <a:endParaRPr lang="de-DE" sz="9600" b="1">
              <a:latin typeface="Aharoni"/>
              <a:cs typeface="Aharoni"/>
            </a:endParaRPr>
          </a:p>
        </p:txBody>
      </p:sp>
    </p:spTree>
    <p:extLst>
      <p:ext uri="{BB962C8B-B14F-4D97-AF65-F5344CB8AC3E}">
        <p14:creationId xmlns:p14="http://schemas.microsoft.com/office/powerpoint/2010/main" val="229964047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deur</a:t>
            </a:r>
          </a:p>
        </p:txBody>
      </p:sp>
    </p:spTree>
    <p:extLst>
      <p:ext uri="{BB962C8B-B14F-4D97-AF65-F5344CB8AC3E}">
        <p14:creationId xmlns:p14="http://schemas.microsoft.com/office/powerpoint/2010/main" val="258194277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feest</a:t>
            </a:r>
          </a:p>
        </p:txBody>
      </p:sp>
    </p:spTree>
    <p:extLst>
      <p:ext uri="{BB962C8B-B14F-4D97-AF65-F5344CB8AC3E}">
        <p14:creationId xmlns:p14="http://schemas.microsoft.com/office/powerpoint/2010/main" val="203786868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zingen</a:t>
            </a:r>
          </a:p>
        </p:txBody>
      </p:sp>
    </p:spTree>
    <p:extLst>
      <p:ext uri="{BB962C8B-B14F-4D97-AF65-F5344CB8AC3E}">
        <p14:creationId xmlns:p14="http://schemas.microsoft.com/office/powerpoint/2010/main" val="344805219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doos</a:t>
            </a:r>
          </a:p>
        </p:txBody>
      </p:sp>
    </p:spTree>
    <p:extLst>
      <p:ext uri="{BB962C8B-B14F-4D97-AF65-F5344CB8AC3E}">
        <p14:creationId xmlns:p14="http://schemas.microsoft.com/office/powerpoint/2010/main" val="418399677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wuiven</a:t>
            </a:r>
          </a:p>
        </p:txBody>
      </p:sp>
    </p:spTree>
    <p:extLst>
      <p:ext uri="{BB962C8B-B14F-4D97-AF65-F5344CB8AC3E}">
        <p14:creationId xmlns:p14="http://schemas.microsoft.com/office/powerpoint/2010/main" val="348699400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zwaaien</a:t>
            </a:r>
          </a:p>
        </p:txBody>
      </p:sp>
    </p:spTree>
    <p:extLst>
      <p:ext uri="{BB962C8B-B14F-4D97-AF65-F5344CB8AC3E}">
        <p14:creationId xmlns:p14="http://schemas.microsoft.com/office/powerpoint/2010/main" val="12109131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kruidnoot</a:t>
            </a:r>
          </a:p>
        </p:txBody>
      </p:sp>
    </p:spTree>
    <p:extLst>
      <p:ext uri="{BB962C8B-B14F-4D97-AF65-F5344CB8AC3E}">
        <p14:creationId xmlns:p14="http://schemas.microsoft.com/office/powerpoint/2010/main" val="35300049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intocht</a:t>
            </a:r>
          </a:p>
        </p:txBody>
      </p:sp>
    </p:spTree>
    <p:extLst>
      <p:ext uri="{BB962C8B-B14F-4D97-AF65-F5344CB8AC3E}">
        <p14:creationId xmlns:p14="http://schemas.microsoft.com/office/powerpoint/2010/main" val="1047730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dak</a:t>
            </a:r>
          </a:p>
        </p:txBody>
      </p:sp>
    </p:spTree>
    <p:extLst>
      <p:ext uri="{BB962C8B-B14F-4D97-AF65-F5344CB8AC3E}">
        <p14:creationId xmlns:p14="http://schemas.microsoft.com/office/powerpoint/2010/main" val="185331461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zoet</a:t>
            </a:r>
          </a:p>
        </p:txBody>
      </p:sp>
    </p:spTree>
    <p:extLst>
      <p:ext uri="{BB962C8B-B14F-4D97-AF65-F5344CB8AC3E}">
        <p14:creationId xmlns:p14="http://schemas.microsoft.com/office/powerpoint/2010/main" val="69128545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rijmen</a:t>
            </a:r>
          </a:p>
        </p:txBody>
      </p:sp>
    </p:spTree>
    <p:extLst>
      <p:ext uri="{BB962C8B-B14F-4D97-AF65-F5344CB8AC3E}">
        <p14:creationId xmlns:p14="http://schemas.microsoft.com/office/powerpoint/2010/main" val="107996599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haard</a:t>
            </a:r>
          </a:p>
        </p:txBody>
      </p:sp>
    </p:spTree>
    <p:extLst>
      <p:ext uri="{BB962C8B-B14F-4D97-AF65-F5344CB8AC3E}">
        <p14:creationId xmlns:p14="http://schemas.microsoft.com/office/powerpoint/2010/main" val="155972358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blij</a:t>
            </a:r>
          </a:p>
        </p:txBody>
      </p:sp>
    </p:spTree>
    <p:extLst>
      <p:ext uri="{BB962C8B-B14F-4D97-AF65-F5344CB8AC3E}">
        <p14:creationId xmlns:p14="http://schemas.microsoft.com/office/powerpoint/2010/main" val="103010999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sinterklaas</a:t>
            </a:r>
          </a:p>
        </p:txBody>
      </p:sp>
    </p:spTree>
    <p:extLst>
      <p:ext uri="{BB962C8B-B14F-4D97-AF65-F5344CB8AC3E}">
        <p14:creationId xmlns:p14="http://schemas.microsoft.com/office/powerpoint/2010/main" val="171431748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test</a:t>
            </a:r>
            <a:r>
              <a:rPr lang="de-DE" sz="9600" b="1" dirty="0">
                <a:latin typeface="Aharoni"/>
                <a:cs typeface="Aharoni"/>
              </a:rPr>
              <a:t> </a:t>
            </a:r>
            <a:r>
              <a:rPr lang="de-DE" sz="9600" b="1" dirty="0" err="1">
                <a:latin typeface="Aharoni"/>
                <a:cs typeface="Aharoni"/>
              </a:rPr>
              <a:t>piet</a:t>
            </a:r>
            <a:endParaRPr lang="de-DE" sz="9600" b="1">
              <a:latin typeface="Aharoni"/>
              <a:cs typeface="Aharoni"/>
            </a:endParaRPr>
          </a:p>
        </p:txBody>
      </p:sp>
    </p:spTree>
    <p:extLst>
      <p:ext uri="{BB962C8B-B14F-4D97-AF65-F5344CB8AC3E}">
        <p14:creationId xmlns:p14="http://schemas.microsoft.com/office/powerpoint/2010/main" val="235917625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dak</a:t>
            </a:r>
            <a:r>
              <a:rPr lang="de-DE" sz="9600" b="1" dirty="0">
                <a:latin typeface="Aharoni"/>
                <a:cs typeface="Aharoni"/>
              </a:rPr>
              <a:t> </a:t>
            </a:r>
            <a:r>
              <a:rPr lang="de-DE" sz="9600" b="1" dirty="0" err="1">
                <a:latin typeface="Aharoni"/>
                <a:cs typeface="Aharoni"/>
              </a:rPr>
              <a:t>piet</a:t>
            </a:r>
            <a:endParaRPr lang="de-DE" sz="9600" b="1" dirty="0">
              <a:latin typeface="Aharoni"/>
              <a:cs typeface="Aharoni"/>
            </a:endParaRPr>
          </a:p>
        </p:txBody>
      </p:sp>
    </p:spTree>
    <p:extLst>
      <p:ext uri="{BB962C8B-B14F-4D97-AF65-F5344CB8AC3E}">
        <p14:creationId xmlns:p14="http://schemas.microsoft.com/office/powerpoint/2010/main" val="393995038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>
                <a:latin typeface="Aharoni"/>
                <a:cs typeface="Aharoni"/>
              </a:rPr>
              <a:t>ring</a:t>
            </a:r>
          </a:p>
        </p:txBody>
      </p:sp>
    </p:spTree>
    <p:extLst>
      <p:ext uri="{BB962C8B-B14F-4D97-AF65-F5344CB8AC3E}">
        <p14:creationId xmlns:p14="http://schemas.microsoft.com/office/powerpoint/2010/main" val="315741431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goud</a:t>
            </a:r>
          </a:p>
        </p:txBody>
      </p:sp>
    </p:spTree>
    <p:extLst>
      <p:ext uri="{BB962C8B-B14F-4D97-AF65-F5344CB8AC3E}">
        <p14:creationId xmlns:p14="http://schemas.microsoft.com/office/powerpoint/2010/main" val="306935006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kleurplaat</a:t>
            </a:r>
          </a:p>
        </p:txBody>
      </p:sp>
    </p:spTree>
    <p:extLst>
      <p:ext uri="{BB962C8B-B14F-4D97-AF65-F5344CB8AC3E}">
        <p14:creationId xmlns:p14="http://schemas.microsoft.com/office/powerpoint/2010/main" val="3557193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pak</a:t>
            </a:r>
          </a:p>
        </p:txBody>
      </p:sp>
    </p:spTree>
    <p:extLst>
      <p:ext uri="{BB962C8B-B14F-4D97-AF65-F5344CB8AC3E}">
        <p14:creationId xmlns:p14="http://schemas.microsoft.com/office/powerpoint/2010/main" val="384093209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pakjesboot</a:t>
            </a:r>
          </a:p>
        </p:txBody>
      </p:sp>
    </p:spTree>
    <p:extLst>
      <p:ext uri="{BB962C8B-B14F-4D97-AF65-F5344CB8AC3E}">
        <p14:creationId xmlns:p14="http://schemas.microsoft.com/office/powerpoint/2010/main" val="945968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53396" y="1711834"/>
            <a:ext cx="9144000" cy="1683110"/>
          </a:xfrm>
        </p:spPr>
        <p:txBody>
          <a:bodyPr>
            <a:noAutofit/>
          </a:bodyPr>
          <a:lstStyle/>
          <a:p>
            <a:r>
              <a:rPr lang="de-DE" sz="9600" b="1" dirty="0" err="1">
                <a:latin typeface="Aharoni"/>
                <a:cs typeface="Aharoni"/>
              </a:rPr>
              <a:t>noot</a:t>
            </a:r>
          </a:p>
        </p:txBody>
      </p:sp>
    </p:spTree>
    <p:extLst>
      <p:ext uri="{BB962C8B-B14F-4D97-AF65-F5344CB8AC3E}">
        <p14:creationId xmlns:p14="http://schemas.microsoft.com/office/powerpoint/2010/main" val="397797709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80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80</vt:i4>
      </vt:variant>
    </vt:vector>
  </HeadingPairs>
  <TitlesOfParts>
    <vt:vector size="81" baseType="lpstr">
      <vt:lpstr>Kantoorthema</vt:lpstr>
      <vt:lpstr>sint</vt:lpstr>
      <vt:lpstr>piet</vt:lpstr>
      <vt:lpstr>kado</vt:lpstr>
      <vt:lpstr>boot</vt:lpstr>
      <vt:lpstr>stoomboot</vt:lpstr>
      <vt:lpstr>zak</vt:lpstr>
      <vt:lpstr>dak</vt:lpstr>
      <vt:lpstr>pak</vt:lpstr>
      <vt:lpstr>noot</vt:lpstr>
      <vt:lpstr>paard</vt:lpstr>
      <vt:lpstr>staart</vt:lpstr>
      <vt:lpstr>baard</vt:lpstr>
      <vt:lpstr>pepernoot</vt:lpstr>
      <vt:lpstr>marsepein</vt:lpstr>
      <vt:lpstr>taai taai</vt:lpstr>
      <vt:lpstr>storm</vt:lpstr>
      <vt:lpstr>waaien</vt:lpstr>
      <vt:lpstr>staf</vt:lpstr>
      <vt:lpstr>kasteel</vt:lpstr>
      <vt:lpstr>pakjes avond</vt:lpstr>
      <vt:lpstr>mijter</vt:lpstr>
      <vt:lpstr>oud</vt:lpstr>
      <vt:lpstr>klimmen</vt:lpstr>
      <vt:lpstr>kloppen</vt:lpstr>
      <vt:lpstr>schoen</vt:lpstr>
      <vt:lpstr>klomp</vt:lpstr>
      <vt:lpstr>wortel</vt:lpstr>
      <vt:lpstr>gooi</vt:lpstr>
      <vt:lpstr>strooi</vt:lpstr>
      <vt:lpstr>hooi</vt:lpstr>
      <vt:lpstr>snoep</vt:lpstr>
      <vt:lpstr>huis</vt:lpstr>
      <vt:lpstr>ladder</vt:lpstr>
      <vt:lpstr>schoorsteen</vt:lpstr>
      <vt:lpstr>ozosnel</vt:lpstr>
      <vt:lpstr>amerigo</vt:lpstr>
      <vt:lpstr>wortel</vt:lpstr>
      <vt:lpstr>boek</vt:lpstr>
      <vt:lpstr>lief</vt:lpstr>
      <vt:lpstr>gek</vt:lpstr>
      <vt:lpstr>veer</vt:lpstr>
      <vt:lpstr>muts</vt:lpstr>
      <vt:lpstr>spanje</vt:lpstr>
      <vt:lpstr>reis</vt:lpstr>
      <vt:lpstr>jarig</vt:lpstr>
      <vt:lpstr>schimmel</vt:lpstr>
      <vt:lpstr>laars</vt:lpstr>
      <vt:lpstr>letter</vt:lpstr>
      <vt:lpstr>kraag</vt:lpstr>
      <vt:lpstr>mantel</vt:lpstr>
      <vt:lpstr>speculaas</vt:lpstr>
      <vt:lpstr>lied</vt:lpstr>
      <vt:lpstr>luister</vt:lpstr>
      <vt:lpstr>trappelen</vt:lpstr>
      <vt:lpstr>stal</vt:lpstr>
      <vt:lpstr>water</vt:lpstr>
      <vt:lpstr>maan</vt:lpstr>
      <vt:lpstr>schijnen</vt:lpstr>
      <vt:lpstr>bomen</vt:lpstr>
      <vt:lpstr>avond</vt:lpstr>
      <vt:lpstr>december</vt:lpstr>
      <vt:lpstr>deur</vt:lpstr>
      <vt:lpstr>feest</vt:lpstr>
      <vt:lpstr>zingen</vt:lpstr>
      <vt:lpstr>doos</vt:lpstr>
      <vt:lpstr>wuiven</vt:lpstr>
      <vt:lpstr>zwaaien</vt:lpstr>
      <vt:lpstr>kruidnoot</vt:lpstr>
      <vt:lpstr>intocht</vt:lpstr>
      <vt:lpstr>zoet</vt:lpstr>
      <vt:lpstr>rijmen</vt:lpstr>
      <vt:lpstr>haard</vt:lpstr>
      <vt:lpstr>blij</vt:lpstr>
      <vt:lpstr>sinterklaas</vt:lpstr>
      <vt:lpstr>test piet</vt:lpstr>
      <vt:lpstr>dak piet</vt:lpstr>
      <vt:lpstr>ring</vt:lpstr>
      <vt:lpstr>goud</vt:lpstr>
      <vt:lpstr>kleurplaat</vt:lpstr>
      <vt:lpstr>pakjesboot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/>
  <cp:revision>143</cp:revision>
  <dcterms:created xsi:type="dcterms:W3CDTF">2021-11-22T14:10:52Z</dcterms:created>
  <dcterms:modified xsi:type="dcterms:W3CDTF">2021-11-22T14:37:02Z</dcterms:modified>
</cp:coreProperties>
</file>