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9" r:id="rId12"/>
    <p:sldId id="266" r:id="rId13"/>
    <p:sldId id="268" r:id="rId14"/>
    <p:sldId id="270" r:id="rId15"/>
    <p:sldId id="274" r:id="rId16"/>
    <p:sldId id="273" r:id="rId17"/>
    <p:sldId id="272" r:id="rId18"/>
    <p:sldId id="279" r:id="rId19"/>
    <p:sldId id="271" r:id="rId20"/>
    <p:sldId id="275" r:id="rId21"/>
    <p:sldId id="278" r:id="rId22"/>
    <p:sldId id="280" r:id="rId23"/>
    <p:sldId id="277" r:id="rId24"/>
    <p:sldId id="281" r:id="rId25"/>
    <p:sldId id="276" r:id="rId26"/>
    <p:sldId id="282" r:id="rId27"/>
    <p:sldId id="283" r:id="rId28"/>
    <p:sldId id="285" r:id="rId29"/>
    <p:sldId id="284" r:id="rId30"/>
    <p:sldId id="286" r:id="rId31"/>
    <p:sldId id="289" r:id="rId32"/>
    <p:sldId id="288" r:id="rId33"/>
    <p:sldId id="287" r:id="rId34"/>
    <p:sldId id="302" r:id="rId35"/>
    <p:sldId id="301" r:id="rId36"/>
    <p:sldId id="300" r:id="rId37"/>
    <p:sldId id="299" r:id="rId38"/>
    <p:sldId id="298" r:id="rId39"/>
    <p:sldId id="297" r:id="rId40"/>
    <p:sldId id="296" r:id="rId41"/>
    <p:sldId id="295" r:id="rId42"/>
    <p:sldId id="294" r:id="rId43"/>
    <p:sldId id="293" r:id="rId44"/>
    <p:sldId id="292" r:id="rId45"/>
    <p:sldId id="291" r:id="rId46"/>
    <p:sldId id="305" r:id="rId47"/>
    <p:sldId id="304" r:id="rId48"/>
    <p:sldId id="290" r:id="rId49"/>
    <p:sldId id="303" r:id="rId50"/>
    <p:sldId id="306" r:id="rId51"/>
    <p:sldId id="307" r:id="rId5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8B01DA-C725-4C8F-D824-42A943B18A6B}" v="922" dt="2025-06-03T14:21:22.6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911" y="1793602"/>
            <a:ext cx="4036334" cy="2387600"/>
          </a:xfrm>
        </p:spPr>
        <p:txBody>
          <a:bodyPr anchor="t">
            <a:normAutofit/>
          </a:bodyPr>
          <a:lstStyle/>
          <a:p>
            <a:r>
              <a:rPr lang="de-DE" sz="5400">
                <a:latin typeface="Comic Sans MS"/>
              </a:rPr>
              <a:t>kern start</a:t>
            </a:r>
            <a:br>
              <a:rPr lang="de-DE" sz="5400">
                <a:latin typeface="Comic Sans MS"/>
              </a:rPr>
            </a:br>
            <a:r>
              <a:rPr lang="de-DE" sz="5400">
                <a:latin typeface="Comic Sans MS"/>
              </a:rPr>
              <a:t>en</a:t>
            </a:r>
            <a:br>
              <a:rPr lang="de-DE" sz="5400">
                <a:latin typeface="Comic Sans MS"/>
              </a:rPr>
            </a:br>
            <a:r>
              <a:rPr lang="de-DE" sz="5400">
                <a:latin typeface="Comic Sans MS"/>
              </a:rPr>
              <a:t>kern 1 </a:t>
            </a:r>
          </a:p>
        </p:txBody>
      </p:sp>
      <p:grpSp>
        <p:nvGrpSpPr>
          <p:cNvPr id="7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 descr="Afbeelding met speelgoed, clipart, Dierfiguur, Animatie&#10;&#10;Door AI gegenereerde inhoud is mogelijk onjuist.">
            <a:extLst>
              <a:ext uri="{FF2B5EF4-FFF2-40B4-BE49-F238E27FC236}">
                <a16:creationId xmlns:a16="http://schemas.microsoft.com/office/drawing/2014/main" id="{D318FBCE-E35D-F68D-ED37-98CACAAB9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511DBA-DF8B-D2A4-0951-61996CB54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033615-B348-DFF1-9D67-35D025EE8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9033FAF-586D-4B74-8C21-6FF97BBC04C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m i s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AC369FDA-BA1F-B576-DDC9-7254CF2A717E}"/>
              </a:ext>
            </a:extLst>
          </p:cNvPr>
          <p:cNvSpPr/>
          <p:nvPr/>
        </p:nvSpPr>
        <p:spPr>
          <a:xfrm rot="10800000" flipH="1">
            <a:off x="4676773" y="3248024"/>
            <a:ext cx="24193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688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6934F9-C794-779C-6C0C-FC85E62B8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3F6941-C87F-ABC9-DC6E-A062BBBFB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0E16681-5CB5-3CBA-146A-0DFF94838C01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56805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DF7071-9BD8-B67F-4CC4-A6BF2D1FE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FEDA7-7424-F6EE-A29A-09FB4A8C5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D0F93E0-ACA5-A6FE-9675-DE198A34612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p i m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0FE5C68F-DEA9-B014-62EC-6124E2C15505}"/>
              </a:ext>
            </a:extLst>
          </p:cNvPr>
          <p:cNvSpPr/>
          <p:nvPr/>
        </p:nvSpPr>
        <p:spPr>
          <a:xfrm rot="10800000" flipH="1">
            <a:off x="4657723" y="3248024"/>
            <a:ext cx="243840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00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D3F2C5-2A05-94DE-0E5C-D6AC266BD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11883E-6FAA-B1B0-76DA-3152FB5EC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F5817AA-0DC3-D871-85BB-F666FCC09818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k i p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CFF66525-3758-44D4-67F8-626C57421076}"/>
              </a:ext>
            </a:extLst>
          </p:cNvPr>
          <p:cNvSpPr/>
          <p:nvPr/>
        </p:nvSpPr>
        <p:spPr>
          <a:xfrm rot="10800000" flipH="1">
            <a:off x="4724399" y="3248024"/>
            <a:ext cx="23717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2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823927-F282-8474-8FCA-F9A893F5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08CE7-BB90-DD22-38A8-0E19A570C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F7C706B-BB13-6887-C72C-2E3107A0FA5A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s i p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D7C70DC0-256C-B1C3-6AA5-92B8BD016994}"/>
              </a:ext>
            </a:extLst>
          </p:cNvPr>
          <p:cNvSpPr/>
          <p:nvPr/>
        </p:nvSpPr>
        <p:spPr>
          <a:xfrm rot="10800000" flipH="1">
            <a:off x="4714873" y="3248024"/>
            <a:ext cx="2381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957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698FD1-888F-468A-31C7-596E100B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C55B0-3AB6-0996-B255-CF9479185B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1745721-335A-A39A-FC3C-27C3E499FF5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>
                <a:latin typeface="Comic Sans MS"/>
              </a:rPr>
              <a:t>aa</a:t>
            </a:r>
            <a:endParaRPr lang="nl-NL" sz="9600" dirty="0"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53648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ED4F01-8366-C7BB-C286-1B03FCB58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464F21-2FFB-C88A-FA33-C579FED40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209BE96-088A-BD13-1D17-005309D1C21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>
                <a:latin typeface="Comic Sans MS"/>
                <a:ea typeface="Calibri"/>
                <a:cs typeface="Calibri"/>
              </a:rPr>
              <a:t>aa</a:t>
            </a:r>
            <a:r>
              <a:rPr lang="nl-NL" sz="9600" dirty="0">
                <a:latin typeface="Comic Sans MS"/>
                <a:ea typeface="Calibri"/>
                <a:cs typeface="Calibri"/>
              </a:rPr>
              <a:t> p</a:t>
            </a:r>
            <a:endParaRPr lang="nl-NL" dirty="0"/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8DC58184-03F0-A765-A325-E3A07A67AACB}"/>
              </a:ext>
            </a:extLst>
          </p:cNvPr>
          <p:cNvSpPr/>
          <p:nvPr/>
        </p:nvSpPr>
        <p:spPr>
          <a:xfrm rot="10800000" flipH="1">
            <a:off x="4733923" y="3248023"/>
            <a:ext cx="2362200" cy="59055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330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D36D7E-80DA-B97D-F8D7-8804028A4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241C8-1A42-0644-20A4-B5D69CC42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2389B81-5636-3C75-DCD0-3F3F3CEC9FBE}"/>
              </a:ext>
            </a:extLst>
          </p:cNvPr>
          <p:cNvSpPr txBox="1"/>
          <p:nvPr/>
        </p:nvSpPr>
        <p:spPr>
          <a:xfrm>
            <a:off x="2952749" y="1895475"/>
            <a:ext cx="618172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m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1237153C-0A03-1307-927C-B454BE61EB9C}"/>
              </a:ext>
            </a:extLst>
          </p:cNvPr>
          <p:cNvSpPr/>
          <p:nvPr/>
        </p:nvSpPr>
        <p:spPr>
          <a:xfrm rot="10800000" flipH="1">
            <a:off x="4533899" y="3543298"/>
            <a:ext cx="3133725" cy="59055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07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3CCF62-1480-7B42-D000-3565EA943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F1EF0-9BD1-76AA-E04D-8B16A20A3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EF0C940-A832-EC60-FA76-3B93EBAABA2E}"/>
              </a:ext>
            </a:extLst>
          </p:cNvPr>
          <p:cNvSpPr txBox="1"/>
          <p:nvPr/>
        </p:nvSpPr>
        <p:spPr>
          <a:xfrm>
            <a:off x="2952749" y="1895475"/>
            <a:ext cx="618172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841213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9B231F-ABDC-989E-7153-E2FF029C9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EAF8B-CF5F-DDD4-34BA-01AED3AA0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4B0DE91-3356-C8DC-F443-8BCA4FD476E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</a:t>
            </a:r>
            <a:r>
              <a:rPr lang="nl-NL" sz="960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6F6F5FCB-EC6F-2BA1-DAEA-949B12BFC0F7}"/>
              </a:ext>
            </a:extLst>
          </p:cNvPr>
          <p:cNvSpPr/>
          <p:nvPr/>
        </p:nvSpPr>
        <p:spPr>
          <a:xfrm rot="10800000" flipH="1">
            <a:off x="4171948" y="3248024"/>
            <a:ext cx="30480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64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75C617-A0FB-4B09-71D7-6582F2C08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CA9C1-4BE1-7F9E-8DF3-E33E32600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C37E213-E763-F151-725D-3325BEE1D50B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i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7639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35DA5-A705-FE85-DF14-48A2420C5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94F83B-3E7D-764A-859A-12BA8D76B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6D56D36-3EE3-E09F-3B73-2CDEC04AB99B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p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r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90A72667-852F-790C-2A64-FD70EC118697}"/>
              </a:ext>
            </a:extLst>
          </p:cNvPr>
          <p:cNvSpPr/>
          <p:nvPr/>
        </p:nvSpPr>
        <p:spPr>
          <a:xfrm rot="10800000" flipH="1">
            <a:off x="4162423" y="3524249"/>
            <a:ext cx="30480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628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D591AB-EB68-BD68-200B-B6FD70396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4EEE8-7D0E-134D-515E-F79A33B1D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5BD4F32-B891-C5D3-0A1E-65645CE181C4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m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41B0FAA5-885C-7381-6A36-8E056D568F8A}"/>
              </a:ext>
            </a:extLst>
          </p:cNvPr>
          <p:cNvSpPr/>
          <p:nvPr/>
        </p:nvSpPr>
        <p:spPr>
          <a:xfrm rot="10800000" flipH="1">
            <a:off x="4095748" y="3248024"/>
            <a:ext cx="31242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38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D41333-BB89-DDC8-193E-CD80F27BA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5CECE-1510-A5AE-EBCF-B421019F6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5EFF718-F273-A9CA-46FC-15A4E21527EC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112617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750746-ED54-BF19-15EB-245FDBE95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B2C6F-EFB2-F415-2A21-9A3A0EAF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925D366-2017-8AE1-C680-6C2C19641ADB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e m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9039ACD5-2B41-6B6A-436A-E0BEFCA0A706}"/>
              </a:ext>
            </a:extLst>
          </p:cNvPr>
          <p:cNvSpPr/>
          <p:nvPr/>
        </p:nvSpPr>
        <p:spPr>
          <a:xfrm rot="10800000" flipH="1">
            <a:off x="4371974" y="3428998"/>
            <a:ext cx="2809875" cy="85725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665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3B034B-27FA-AC3A-1ECE-CF591BEC3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8246E-1824-CCDE-B36E-BF2FCEE53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7EFD0B2-9119-AD5A-A3FC-59FE2024FA86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i 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5121A8E3-C2D1-CE0A-E2C1-BA333603996B}"/>
              </a:ext>
            </a:extLst>
          </p:cNvPr>
          <p:cNvSpPr/>
          <p:nvPr/>
        </p:nvSpPr>
        <p:spPr>
          <a:xfrm rot="10800000" flipH="1">
            <a:off x="4695824" y="3381374"/>
            <a:ext cx="2333625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776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D5D2AB-B82C-E980-70B1-4D56750F7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21FBBD-FCE6-F310-0FA5-0BEC1CEC4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199A696-A1B8-EA75-921D-DB74CD9685B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e 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CC5351CC-E47D-0950-13F1-E88E12772B9D}"/>
              </a:ext>
            </a:extLst>
          </p:cNvPr>
          <p:cNvSpPr/>
          <p:nvPr/>
        </p:nvSpPr>
        <p:spPr>
          <a:xfrm rot="10800000" flipH="1">
            <a:off x="4448173" y="3381373"/>
            <a:ext cx="2533650" cy="76200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34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D4D479-8C58-5E97-D54B-7277463C6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E8FDD-959D-45F4-53EB-7C4EE1E13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B421C1B-C42C-78E5-6216-0CA65DAAC715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m e s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D6E3AF8B-490E-11E8-5120-4E829401E686}"/>
              </a:ext>
            </a:extLst>
          </p:cNvPr>
          <p:cNvSpPr/>
          <p:nvPr/>
        </p:nvSpPr>
        <p:spPr>
          <a:xfrm rot="10800000" flipH="1">
            <a:off x="4505323" y="3248024"/>
            <a:ext cx="25908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790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8D9C48-09EB-02E6-597D-21FD49E64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29E19D-71A0-3CF2-2C19-5F96456A1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6591F65-EB65-865B-5EBD-07C2AC55DA3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971703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970FF-F3EB-45CA-3433-1BC17ED4E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8AD7A-0DFE-2849-CD10-74A1B1D4B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47ED968-AC87-E41F-062C-46EF5296D62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k</a:t>
            </a:r>
            <a:endParaRPr lang="nl-NL" dirty="0"/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99622195-296A-B684-B500-0F912FB1D144}"/>
              </a:ext>
            </a:extLst>
          </p:cNvPr>
          <p:cNvSpPr/>
          <p:nvPr/>
        </p:nvSpPr>
        <p:spPr>
          <a:xfrm rot="10800000" flipH="1">
            <a:off x="4305298" y="3248024"/>
            <a:ext cx="291465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1854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44959B-C5E1-A924-F57E-F30B73155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8DDC1-F166-B6E4-0997-CC9720046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B44060A-9EF4-ABBC-97BC-413CE219F1A0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i s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2A121CA7-81D5-6D4D-FCF6-F2225F0BE927}"/>
              </a:ext>
            </a:extLst>
          </p:cNvPr>
          <p:cNvSpPr/>
          <p:nvPr/>
        </p:nvSpPr>
        <p:spPr>
          <a:xfrm rot="10800000" flipH="1">
            <a:off x="4752974" y="3428999"/>
            <a:ext cx="2162175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49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D50320-85BC-F5D5-1BAB-451FE6E2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91EEF-1452-155D-7EDB-CAD67DC89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F20F9AE-D368-D1DF-A011-821F66F74FE2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375691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13108E-718E-582C-29A5-88651621B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36FF12-43DC-46BA-BB25-656F66410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40B6B38-B029-CE31-CE5A-994D607E11F9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s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BBB5BF27-47DA-2083-6B55-B794CDA0DEB8}"/>
              </a:ext>
            </a:extLst>
          </p:cNvPr>
          <p:cNvSpPr/>
          <p:nvPr/>
        </p:nvSpPr>
        <p:spPr>
          <a:xfrm rot="10800000" flipH="1">
            <a:off x="4343398" y="3248024"/>
            <a:ext cx="287655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9818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7D4E8-F8C7-628E-6187-BEA1AAB8F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0B4D3-C985-E4D9-D461-0E1CB2117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36B0E73-4D90-4069-64FC-E7755E4ECEDC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i s</a:t>
            </a:r>
            <a:endParaRPr lang="nl-NL" dirty="0"/>
          </a:p>
        </p:txBody>
      </p:sp>
      <p:pic>
        <p:nvPicPr>
          <p:cNvPr id="4" name="Graphic 3" descr="Pijl-rechts met effen opvulling">
            <a:extLst>
              <a:ext uri="{FF2B5EF4-FFF2-40B4-BE49-F238E27FC236}">
                <a16:creationId xmlns:a16="http://schemas.microsoft.com/office/drawing/2014/main" id="{E98A5FF0-0F1C-1FCF-259E-C8320BBCA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67300" y="32004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7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4ABBA1-DCB1-55D8-E0AC-A4D901A02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527FE-DC27-DA31-B744-5A75AC219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8E762FC-491A-BE6B-4542-62083DAB60C8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e r</a:t>
            </a:r>
          </a:p>
        </p:txBody>
      </p:sp>
      <p:pic>
        <p:nvPicPr>
          <p:cNvPr id="7" name="Graphic 6" descr="Pijl-rechts met effen opvulling">
            <a:extLst>
              <a:ext uri="{FF2B5EF4-FFF2-40B4-BE49-F238E27FC236}">
                <a16:creationId xmlns:a16="http://schemas.microsoft.com/office/drawing/2014/main" id="{A8DDBA11-FA0A-C234-E0A3-2ACF92081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72050" y="330517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0129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E8A083-6061-CED1-B0F0-1CA123BD9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04FD3-EB4D-310B-B33A-E3F1EEB0C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147EC58-7E31-1B12-D84E-E49E7EA604B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e r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153D77A0-5011-B316-42FF-E031831B7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86275" y="320992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93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3C87CD-B1AC-EEBA-29EC-FEE07B843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68EF47-40AA-B771-A233-1CA9F7A77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A8824D1-5481-A306-A8F1-C9B3B46076B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s i k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4E8A1290-9482-51D8-F366-B08F7AF51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43425" y="338137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0986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C2CDD2-4D08-61AF-EEA0-C088F23D4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94A6EB-ABC5-17A4-4869-2458CDF2A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5C7445E-F394-EF71-923D-2B540F07DDF5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s a p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71F224C2-24DD-4AD5-5AA0-EC7F42221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7700" y="352425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01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DB9523-9643-559A-9DB6-F5069B824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658A3-4DC9-2FDD-ADEF-9BFEE2183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2D5BF69-E836-07A9-ACAC-E26527CC394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a m 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4A583C8A-9897-C28E-5EDD-1EF27BE0E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05275" y="338137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429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C35F14-503D-704D-5119-C34C7A4D9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E0D4D-F7CB-7FB8-369C-6EE100233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3669BE2-333F-7B8A-CA72-CE8D170397C2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 a m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E225B045-B908-24E4-E5E9-9DB0E0891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62450" y="33147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882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F25D9C-EED8-3EF8-CD6F-51FDE08EA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B2182-7D0F-B4E6-F939-AD0220098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9CAA7CD-E249-28A4-4C80-E95AD205212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 a r 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0BFE9A78-E973-CFD9-312D-C756E9D5C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4825" y="35052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7185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BECE19-FD90-D8FC-7E3A-4EDFB12E6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861AB-DE6A-6510-49DE-C936ECE28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0E89661-37BF-EEEC-2289-F4F4C1FE6D7A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 a s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5166D9A5-1E8E-7482-B297-5F69F657A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76750" y="35052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45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E5EA38-2EBF-BB50-0093-E35E69BCA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01460-92FC-78C5-6138-5E6EC27B6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54A34B1-BCEE-CDA7-954E-C26763EC7FB7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ik</a:t>
            </a:r>
            <a:endParaRPr lang="nl-NL" dirty="0"/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FB77CB54-04B8-AF06-7D97-6A62CFFC1EA8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650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D36A65-1766-E326-10A2-E1247052C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1766F4-B2CE-7003-F490-B716E7D3C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A3D2E35-E1A8-4469-C759-AA5763A7B75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a p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32387A21-AFEC-BBC6-8917-AAB138C4D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8650" y="360045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4155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4217A0-EDD2-C503-DC44-B503206A5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2FCCA-B885-630C-4FF5-8DC2A2C4C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EB82551-F29A-A487-D37B-1E3BA6AE8EBC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s i m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7A06DB89-A1D2-01CF-22B0-3EDA0104F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7225" y="356235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6140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AAB793-4051-9283-15BB-D87656FDC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1F095-1112-3252-95E8-75FE83928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8C5254A-0D70-BAB3-5517-285719698CE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a k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E3D97163-FF41-60B7-6E40-8F4DC4146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7700" y="35433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060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E8DF4-894F-1152-264A-D65816D5B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D1000-C8FA-8817-BAB0-77FD8F6A8E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2919080-8161-C0FF-4BDD-F8489CE351A6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s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730452BE-B6B5-EA7D-AE96-F7CD216C8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8250" y="34290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517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3CCC36-9669-8DEE-0650-8E1E83F68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7E7D3-2941-19FC-2DB5-879718E5D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938C4D1-A4F0-1A1B-582C-AE22F8ADF26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s i k</a:t>
            </a:r>
          </a:p>
        </p:txBody>
      </p:sp>
    </p:spTree>
    <p:extLst>
      <p:ext uri="{BB962C8B-B14F-4D97-AF65-F5344CB8AC3E}">
        <p14:creationId xmlns:p14="http://schemas.microsoft.com/office/powerpoint/2010/main" val="35525759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A426BD-F04A-3FEE-DDF7-1A086E2A8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FDC1B5-618E-0AFA-19A7-0FCAFD2C0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1A18F68-3CF6-E834-2E5C-A2B39E57B009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 i p</a:t>
            </a:r>
          </a:p>
        </p:txBody>
      </p:sp>
    </p:spTree>
    <p:extLst>
      <p:ext uri="{BB962C8B-B14F-4D97-AF65-F5344CB8AC3E}">
        <p14:creationId xmlns:p14="http://schemas.microsoft.com/office/powerpoint/2010/main" val="39499258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7A72AF-350B-F97A-939E-15096089A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75652-28E5-AF9A-A73C-78BD9D33C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8FEF733-91BC-0540-13A1-1DB0DCF6319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 a p</a:t>
            </a:r>
          </a:p>
        </p:txBody>
      </p:sp>
    </p:spTree>
    <p:extLst>
      <p:ext uri="{BB962C8B-B14F-4D97-AF65-F5344CB8AC3E}">
        <p14:creationId xmlns:p14="http://schemas.microsoft.com/office/powerpoint/2010/main" val="4986011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560FC7-BD45-F747-E933-D71AACBC7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0A7EA-440D-604F-39F1-70EB715D1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FAB99F1-3016-D1CD-E651-DE6D024A23D5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 a r</a:t>
            </a:r>
          </a:p>
        </p:txBody>
      </p:sp>
    </p:spTree>
    <p:extLst>
      <p:ext uri="{BB962C8B-B14F-4D97-AF65-F5344CB8AC3E}">
        <p14:creationId xmlns:p14="http://schemas.microsoft.com/office/powerpoint/2010/main" val="14264614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CD08B8-1D6F-E946-D6FC-266A7F029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0A571-444D-935E-739F-86025728C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3C89E18-98D6-F20B-69D1-5B2E9F6B18A2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i s</a:t>
            </a:r>
          </a:p>
        </p:txBody>
      </p:sp>
    </p:spTree>
    <p:extLst>
      <p:ext uri="{BB962C8B-B14F-4D97-AF65-F5344CB8AC3E}">
        <p14:creationId xmlns:p14="http://schemas.microsoft.com/office/powerpoint/2010/main" val="1003227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C58678-0AFA-813D-80EA-1F8CA309B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0F397-0C5B-169F-BF3C-0D4EAF402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6363C67-125B-158D-8968-5B41EC6D9766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p</a:t>
            </a:r>
          </a:p>
        </p:txBody>
      </p:sp>
    </p:spTree>
    <p:extLst>
      <p:ext uri="{BB962C8B-B14F-4D97-AF65-F5344CB8AC3E}">
        <p14:creationId xmlns:p14="http://schemas.microsoft.com/office/powerpoint/2010/main" val="149545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1A51E-7299-DDD4-CE93-7E7139821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08353-A899-D03A-3A7D-462D67F9E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B251CE8-1A02-F4A3-25DD-6E082A719063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8250479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D5C603-6807-2D9C-95EC-9D692F144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407C8-A1FE-CF16-5542-DE25A5FEE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A591706-0915-2730-723F-E693C786E81A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e r</a:t>
            </a:r>
          </a:p>
        </p:txBody>
      </p:sp>
    </p:spTree>
    <p:extLst>
      <p:ext uri="{BB962C8B-B14F-4D97-AF65-F5344CB8AC3E}">
        <p14:creationId xmlns:p14="http://schemas.microsoft.com/office/powerpoint/2010/main" val="39216761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2588F0-E8AB-3E75-CFD7-6B97ECE5E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7A2FFF-39FF-0DFA-FDC7-707E39EB8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40798AA-165D-CC60-4513-B33B0EBD2F81}"/>
              </a:ext>
            </a:extLst>
          </p:cNvPr>
          <p:cNvSpPr txBox="1"/>
          <p:nvPr/>
        </p:nvSpPr>
        <p:spPr>
          <a:xfrm>
            <a:off x="495299" y="80010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Goed zo !</a:t>
            </a:r>
          </a:p>
        </p:txBody>
      </p:sp>
      <p:pic>
        <p:nvPicPr>
          <p:cNvPr id="4" name="Afbeelding 3" descr="Afbeelding met tekenfilm, Tekenfilm, clipart, Animatie&#10;&#10;Door AI gegenereerde inhoud is mogelijk onjuist.">
            <a:extLst>
              <a:ext uri="{FF2B5EF4-FFF2-40B4-BE49-F238E27FC236}">
                <a16:creationId xmlns:a16="http://schemas.microsoft.com/office/drawing/2014/main" id="{A24B5CF9-F6D8-CC1C-B72F-6061A6D9C4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825" y="1828800"/>
            <a:ext cx="4591050" cy="4591050"/>
          </a:xfrm>
          <a:prstGeom prst="rect">
            <a:avLst/>
          </a:prstGeom>
        </p:spPr>
      </p:pic>
      <p:pic>
        <p:nvPicPr>
          <p:cNvPr id="5" name="Afbeelding 4" descr="Afbeelding met clipart, tekenfilm, Dierfiguur, illustratie&#10;&#10;Door AI gegenereerde inhoud is mogelijk onjuist.">
            <a:extLst>
              <a:ext uri="{FF2B5EF4-FFF2-40B4-BE49-F238E27FC236}">
                <a16:creationId xmlns:a16="http://schemas.microsoft.com/office/drawing/2014/main" id="{172FA94C-D56E-14D4-15B4-B1D0AA31E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50" y="800100"/>
            <a:ext cx="528637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8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9A0B58-BBC6-1A4D-7378-734584B87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359F6-9216-2ED8-63F2-9FA268114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7A319F2-B93B-23C4-90BD-3689408F50D0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m i k</a:t>
            </a:r>
            <a:endParaRPr lang="nl-NL" dirty="0"/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E4405CA1-D7E7-DEE1-3875-4FA053FB620F}"/>
              </a:ext>
            </a:extLst>
          </p:cNvPr>
          <p:cNvSpPr/>
          <p:nvPr/>
        </p:nvSpPr>
        <p:spPr>
          <a:xfrm rot="10800000" flipH="1">
            <a:off x="4619623" y="31337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601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446CD5-27F3-C6F3-DB03-BC38032E0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E4C4CD-7654-15D5-BDF7-19BC5DA14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068725B-E090-CF99-D310-641E2E5143E7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k i m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04469432-26FC-0E9E-E16D-4FF0BE4F6BF6}"/>
              </a:ext>
            </a:extLst>
          </p:cNvPr>
          <p:cNvSpPr/>
          <p:nvPr/>
        </p:nvSpPr>
        <p:spPr>
          <a:xfrm rot="10800000" flipH="1">
            <a:off x="4533899" y="3276599"/>
            <a:ext cx="23336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55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22536-F137-791A-8D8A-946EB1488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51F2E-FF13-B911-222D-3AB79ECA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1F37578-E9B1-6BEB-8C6F-F1D9DED13C15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695506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CE12FC-BDE0-14E4-00FD-E7D6BD349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54B44-5786-D298-88C8-2AD80EED8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F746D6D-233B-8B4E-C6AB-F204475BD937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s i m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22D3D299-88D1-98F2-B261-BAF09AB47DD7}"/>
              </a:ext>
            </a:extLst>
          </p:cNvPr>
          <p:cNvSpPr/>
          <p:nvPr/>
        </p:nvSpPr>
        <p:spPr>
          <a:xfrm rot="10800000" flipH="1">
            <a:off x="4533898" y="3295649"/>
            <a:ext cx="24955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756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51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51</vt:i4>
      </vt:variant>
    </vt:vector>
  </HeadingPairs>
  <TitlesOfParts>
    <vt:vector size="52" baseType="lpstr">
      <vt:lpstr>Kantoorthema</vt:lpstr>
      <vt:lpstr>kern start en kern 1 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250</cp:revision>
  <dcterms:created xsi:type="dcterms:W3CDTF">2025-06-03T11:57:16Z</dcterms:created>
  <dcterms:modified xsi:type="dcterms:W3CDTF">2025-06-03T14:21:43Z</dcterms:modified>
</cp:coreProperties>
</file>