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4" r:id="rId5"/>
    <p:sldId id="262" r:id="rId6"/>
    <p:sldId id="263" r:id="rId7"/>
    <p:sldId id="261" r:id="rId8"/>
    <p:sldId id="260" r:id="rId9"/>
    <p:sldId id="259" r:id="rId10"/>
    <p:sldId id="258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243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2148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503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4813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1246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7764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029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053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908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113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9334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AD49E-5C86-4C5B-91FA-ADF0A00868A2}" type="datetimeFigureOut">
              <a:rPr lang="nl-NL" smtClean="0"/>
              <a:t>29-11-2022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EE3F7-423E-4481-886B-5F5D10C302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51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/>
          <p:cNvSpPr txBox="1"/>
          <p:nvPr/>
        </p:nvSpPr>
        <p:spPr>
          <a:xfrm>
            <a:off x="835968" y="908720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dirty="0" smtClean="0"/>
              <a:t>Spaanse les</a:t>
            </a:r>
            <a:endParaRPr lang="nl-NL" sz="4800" dirty="0"/>
          </a:p>
        </p:txBody>
      </p:sp>
      <p:pic>
        <p:nvPicPr>
          <p:cNvPr id="1026" name="Picture 2" descr="Spanje kaart vlag silhouet sticker voor laptop boek koelkast afbeelding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874" y="2276427"/>
            <a:ext cx="330186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atis Nederlandse vlag afbeeld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4970"/>
            <a:ext cx="2719601" cy="27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049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Ga je mee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87047" y="464441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 smtClean="0"/>
              <a:t>vienes</a:t>
            </a:r>
            <a:r>
              <a:rPr lang="nl-NL" dirty="0" smtClean="0"/>
              <a:t> </a:t>
            </a:r>
            <a:r>
              <a:rPr lang="nl-NL" dirty="0" err="1" smtClean="0"/>
              <a:t>conmigo</a:t>
            </a:r>
            <a:endParaRPr lang="nl-NL" dirty="0"/>
          </a:p>
        </p:txBody>
      </p:sp>
      <p:pic>
        <p:nvPicPr>
          <p:cNvPr id="921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068427" cy="256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951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Jij werkt heel goed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47251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 smtClean="0"/>
              <a:t>trabajas</a:t>
            </a:r>
            <a:r>
              <a:rPr lang="nl-NL" dirty="0" smtClean="0"/>
              <a:t> </a:t>
            </a:r>
            <a:r>
              <a:rPr lang="nl-NL" dirty="0" err="1" smtClean="0"/>
              <a:t>muy</a:t>
            </a:r>
            <a:r>
              <a:rPr lang="nl-NL" dirty="0" smtClean="0"/>
              <a:t> </a:t>
            </a:r>
            <a:r>
              <a:rPr lang="nl-NL" dirty="0" err="1" smtClean="0"/>
              <a:t>bien</a:t>
            </a:r>
            <a:endParaRPr lang="nl-NL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73868"/>
            <a:ext cx="4257675" cy="2834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713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nl-NL" dirty="0" smtClean="0"/>
              <a:t>Jij bent een goede vriend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47251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 smtClean="0"/>
              <a:t>eres</a:t>
            </a:r>
            <a:r>
              <a:rPr lang="nl-NL" dirty="0" smtClean="0"/>
              <a:t> </a:t>
            </a:r>
            <a:r>
              <a:rPr lang="nl-NL" dirty="0" err="1" smtClean="0"/>
              <a:t>un</a:t>
            </a:r>
            <a:r>
              <a:rPr lang="nl-NL" dirty="0" smtClean="0"/>
              <a:t> </a:t>
            </a:r>
            <a:r>
              <a:rPr lang="nl-NL" dirty="0" err="1" smtClean="0"/>
              <a:t>buen</a:t>
            </a:r>
            <a:r>
              <a:rPr lang="nl-NL" dirty="0" smtClean="0"/>
              <a:t> amigo</a:t>
            </a:r>
            <a:endParaRPr lang="nl-NL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491" y="1590675"/>
            <a:ext cx="3439656" cy="312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963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nl-NL" dirty="0" smtClean="0"/>
              <a:t>Zullen we samen werken?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47251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2146998" y="4725144"/>
            <a:ext cx="48706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 dirty="0" err="1" smtClean="0"/>
              <a:t>vamos</a:t>
            </a:r>
            <a:r>
              <a:rPr lang="nl-NL" sz="3600" b="1" dirty="0" smtClean="0"/>
              <a:t> a </a:t>
            </a:r>
            <a:r>
              <a:rPr lang="nl-NL" sz="4000" b="1" dirty="0" err="1" smtClean="0"/>
              <a:t>trabajar</a:t>
            </a:r>
            <a:r>
              <a:rPr lang="nl-NL" sz="3600" b="1" dirty="0" smtClean="0"/>
              <a:t> </a:t>
            </a:r>
            <a:r>
              <a:rPr lang="nl-NL" sz="3600" b="1" dirty="0" err="1" smtClean="0"/>
              <a:t>juntos</a:t>
            </a:r>
            <a:endParaRPr lang="nl-NL" sz="3600" b="1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78" y="1590675"/>
            <a:ext cx="4688682" cy="312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57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nl-NL" dirty="0" smtClean="0"/>
              <a:t>Ik spreek nu </a:t>
            </a:r>
            <a:r>
              <a:rPr lang="nl-NL" dirty="0" err="1" smtClean="0"/>
              <a:t>spaans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47251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 smtClean="0"/>
              <a:t>ahora</a:t>
            </a:r>
            <a:r>
              <a:rPr lang="nl-NL" dirty="0" smtClean="0"/>
              <a:t> </a:t>
            </a:r>
            <a:r>
              <a:rPr lang="nl-NL" dirty="0" err="1" smtClean="0"/>
              <a:t>hablo</a:t>
            </a:r>
            <a:r>
              <a:rPr lang="nl-NL" dirty="0" smtClean="0"/>
              <a:t> </a:t>
            </a:r>
            <a:r>
              <a:rPr lang="nl-NL" dirty="0" err="1" smtClean="0"/>
              <a:t>español</a:t>
            </a:r>
            <a:endParaRPr lang="nl-NL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78" y="1590675"/>
            <a:ext cx="4688682" cy="312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005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nl-NL" dirty="0" smtClean="0"/>
              <a:t>Dit was een </a:t>
            </a:r>
            <a:r>
              <a:rPr lang="nl-NL" dirty="0" err="1" smtClean="0"/>
              <a:t>spaanse</a:t>
            </a:r>
            <a:r>
              <a:rPr lang="nl-NL" dirty="0" smtClean="0"/>
              <a:t> les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47251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1835696" y="4873685"/>
            <a:ext cx="57753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/>
              <a:t>esta era una clase de español</a:t>
            </a:r>
            <a:endParaRPr lang="nl-NL" sz="3600" b="1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059" y="1590675"/>
            <a:ext cx="6028520" cy="312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17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Sinterklaas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51571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  <p:pic>
        <p:nvPicPr>
          <p:cNvPr id="1024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67444"/>
            <a:ext cx="2079656" cy="3989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475656" y="5323832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San Nicolás</a:t>
            </a:r>
            <a:endParaRPr lang="nl-NL" sz="3200" b="1" dirty="0"/>
          </a:p>
        </p:txBody>
      </p:sp>
    </p:spTree>
    <p:extLst>
      <p:ext uri="{BB962C8B-B14F-4D97-AF65-F5344CB8AC3E}">
        <p14:creationId xmlns:p14="http://schemas.microsoft.com/office/powerpoint/2010/main" val="316367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De jute zak</a:t>
            </a:r>
            <a:br>
              <a:rPr lang="nl-NL" dirty="0" smtClean="0"/>
            </a:br>
            <a:r>
              <a:rPr lang="nl-NL" dirty="0" smtClean="0"/>
              <a:t>De zak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51571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146" y="1628775"/>
            <a:ext cx="2364259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1835696" y="5085184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el saco de arpillera </a:t>
            </a:r>
          </a:p>
          <a:p>
            <a:pPr algn="ctr"/>
            <a:r>
              <a:rPr lang="es-ES" sz="3600" b="1" dirty="0" smtClean="0"/>
              <a:t> el saco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3678411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</a:t>
            </a:r>
            <a:r>
              <a:rPr lang="nl-NL" dirty="0" err="1" smtClean="0"/>
              <a:t>kado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51571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  <p:pic>
        <p:nvPicPr>
          <p:cNvPr id="3074" name="Picture 2" descr="Verjaardagscadeau vector pictogram PNG | PNG M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24744"/>
            <a:ext cx="2885690" cy="310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2915816" y="4797152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 smtClean="0"/>
              <a:t>el don</a:t>
            </a:r>
            <a:endParaRPr lang="nl-NL" sz="4000" b="1" dirty="0"/>
          </a:p>
        </p:txBody>
      </p:sp>
    </p:spTree>
    <p:extLst>
      <p:ext uri="{BB962C8B-B14F-4D97-AF65-F5344CB8AC3E}">
        <p14:creationId xmlns:p14="http://schemas.microsoft.com/office/powerpoint/2010/main" val="427411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stoomboot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51571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654205" cy="3061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hthoek 3"/>
          <p:cNvSpPr/>
          <p:nvPr/>
        </p:nvSpPr>
        <p:spPr>
          <a:xfrm>
            <a:off x="2771800" y="5359360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600" b="1" dirty="0" smtClean="0"/>
              <a:t>el </a:t>
            </a:r>
            <a:r>
              <a:rPr lang="nl-NL" sz="3600" b="1" dirty="0" err="1" smtClean="0"/>
              <a:t>vapor</a:t>
            </a:r>
            <a:r>
              <a:rPr lang="nl-NL" sz="3600" b="1" dirty="0" smtClean="0"/>
              <a:t> </a:t>
            </a:r>
            <a:endParaRPr lang="nl-NL" sz="3600" b="1" dirty="0"/>
          </a:p>
        </p:txBody>
      </p:sp>
    </p:spTree>
    <p:extLst>
      <p:ext uri="{BB962C8B-B14F-4D97-AF65-F5344CB8AC3E}">
        <p14:creationId xmlns:p14="http://schemas.microsoft.com/office/powerpoint/2010/main" val="276095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schoen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51571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49417"/>
            <a:ext cx="4176464" cy="313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hthoek 3"/>
          <p:cNvSpPr/>
          <p:nvPr/>
        </p:nvSpPr>
        <p:spPr>
          <a:xfrm>
            <a:off x="3347864" y="4662979"/>
            <a:ext cx="26756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4000" b="1" dirty="0" smtClean="0"/>
              <a:t>el </a:t>
            </a:r>
            <a:r>
              <a:rPr lang="nl-NL" sz="4000" b="1" dirty="0" err="1" smtClean="0"/>
              <a:t>zapato</a:t>
            </a:r>
            <a:endParaRPr lang="nl-NL" sz="4000" b="1" dirty="0"/>
          </a:p>
        </p:txBody>
      </p:sp>
    </p:spTree>
    <p:extLst>
      <p:ext uri="{BB962C8B-B14F-4D97-AF65-F5344CB8AC3E}">
        <p14:creationId xmlns:p14="http://schemas.microsoft.com/office/powerpoint/2010/main" val="1790022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Ik zing een lied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7544" y="47971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/>
              <a:t>Yo canto </a:t>
            </a:r>
            <a:r>
              <a:rPr lang="nl-NL" dirty="0" err="1" smtClean="0"/>
              <a:t>una</a:t>
            </a:r>
            <a:r>
              <a:rPr lang="nl-NL" dirty="0" smtClean="0"/>
              <a:t> </a:t>
            </a:r>
            <a:r>
              <a:rPr lang="nl-NL" dirty="0" err="1" smtClean="0"/>
              <a:t>canción</a:t>
            </a:r>
            <a:endParaRPr lang="nl-NL" dirty="0"/>
          </a:p>
        </p:txBody>
      </p:sp>
      <p:pic>
        <p:nvPicPr>
          <p:cNvPr id="614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790" y="1628775"/>
            <a:ext cx="413497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587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Ik eet snoep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83568" y="45856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/>
              <a:t>yo </a:t>
            </a:r>
            <a:r>
              <a:rPr lang="nl-NL" dirty="0" err="1" smtClean="0"/>
              <a:t>como</a:t>
            </a:r>
            <a:r>
              <a:rPr lang="nl-NL" dirty="0" smtClean="0"/>
              <a:t> </a:t>
            </a:r>
            <a:r>
              <a:rPr lang="nl-NL" dirty="0" err="1" smtClean="0"/>
              <a:t>dulces</a:t>
            </a:r>
            <a:endParaRPr lang="nl-NL" dirty="0"/>
          </a:p>
        </p:txBody>
      </p:sp>
      <p:pic>
        <p:nvPicPr>
          <p:cNvPr id="716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621669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810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Zullen we gaan spelen?</a:t>
            </a:r>
            <a:endParaRPr lang="nl-NL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95075" y="45856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err="1" smtClean="0"/>
              <a:t>vamos</a:t>
            </a:r>
            <a:r>
              <a:rPr lang="nl-NL" dirty="0" smtClean="0"/>
              <a:t> a </a:t>
            </a:r>
            <a:r>
              <a:rPr lang="nl-NL" dirty="0" err="1" smtClean="0"/>
              <a:t>jugar</a:t>
            </a:r>
            <a:r>
              <a:rPr lang="nl-NL" dirty="0" smtClean="0"/>
              <a:t> </a:t>
            </a:r>
            <a:r>
              <a:rPr lang="nl-NL" dirty="0" err="1" smtClean="0"/>
              <a:t>juntos</a:t>
            </a:r>
            <a:r>
              <a:rPr lang="nl-NL" dirty="0" smtClean="0"/>
              <a:t>?</a:t>
            </a:r>
            <a:endParaRPr lang="nl-NL" dirty="0"/>
          </a:p>
        </p:txBody>
      </p:sp>
      <p:pic>
        <p:nvPicPr>
          <p:cNvPr id="819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506" y="1412776"/>
            <a:ext cx="4257675" cy="299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36765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99</Words>
  <Application>Microsoft Office PowerPoint</Application>
  <PresentationFormat>Diavoorstelling (4:3)</PresentationFormat>
  <Paragraphs>30</Paragraphs>
  <Slides>15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Kantoorthema</vt:lpstr>
      <vt:lpstr>PowerPoint-presentatie</vt:lpstr>
      <vt:lpstr>Sinterklaas</vt:lpstr>
      <vt:lpstr>De jute zak De zak</vt:lpstr>
      <vt:lpstr>Het kado</vt:lpstr>
      <vt:lpstr>De stoomboot</vt:lpstr>
      <vt:lpstr>De schoen</vt:lpstr>
      <vt:lpstr>Ik zing een lied</vt:lpstr>
      <vt:lpstr>Ik eet snoep</vt:lpstr>
      <vt:lpstr>Zullen we gaan spelen?</vt:lpstr>
      <vt:lpstr>Ga je mee</vt:lpstr>
      <vt:lpstr>Jij werkt heel goed</vt:lpstr>
      <vt:lpstr>Jij bent een goede vriend</vt:lpstr>
      <vt:lpstr>Zullen we samen werken?</vt:lpstr>
      <vt:lpstr>Ik spreek nu spaans</vt:lpstr>
      <vt:lpstr>Dit was een spaanse 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Marije</dc:creator>
  <cp:lastModifiedBy>Marije</cp:lastModifiedBy>
  <cp:revision>6</cp:revision>
  <dcterms:created xsi:type="dcterms:W3CDTF">2022-11-29T17:18:23Z</dcterms:created>
  <dcterms:modified xsi:type="dcterms:W3CDTF">2022-11-29T18:11:27Z</dcterms:modified>
</cp:coreProperties>
</file>