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2" r:id="rId6"/>
    <p:sldId id="263" r:id="rId7"/>
    <p:sldId id="261" r:id="rId8"/>
    <p:sldId id="260" r:id="rId9"/>
    <p:sldId id="259" r:id="rId10"/>
    <p:sldId id="258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49E-5C86-4C5B-91FA-ADF0A00868A2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E3F7-423E-4481-886B-5F5D10C302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243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49E-5C86-4C5B-91FA-ADF0A00868A2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E3F7-423E-4481-886B-5F5D10C302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14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49E-5C86-4C5B-91FA-ADF0A00868A2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E3F7-423E-4481-886B-5F5D10C302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50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49E-5C86-4C5B-91FA-ADF0A00868A2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E3F7-423E-4481-886B-5F5D10C302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81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49E-5C86-4C5B-91FA-ADF0A00868A2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E3F7-423E-4481-886B-5F5D10C302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124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49E-5C86-4C5B-91FA-ADF0A00868A2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E3F7-423E-4481-886B-5F5D10C302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76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49E-5C86-4C5B-91FA-ADF0A00868A2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E3F7-423E-4481-886B-5F5D10C302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02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49E-5C86-4C5B-91FA-ADF0A00868A2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E3F7-423E-4481-886B-5F5D10C302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053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49E-5C86-4C5B-91FA-ADF0A00868A2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E3F7-423E-4481-886B-5F5D10C302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908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49E-5C86-4C5B-91FA-ADF0A00868A2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E3F7-423E-4481-886B-5F5D10C302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13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49E-5C86-4C5B-91FA-ADF0A00868A2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E3F7-423E-4481-886B-5F5D10C302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33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D49E-5C86-4C5B-91FA-ADF0A00868A2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E3F7-423E-4481-886B-5F5D10C302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5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835968" y="90872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/>
              <a:t>Spaanse les</a:t>
            </a:r>
            <a:endParaRPr lang="nl-NL" sz="4800" dirty="0"/>
          </a:p>
        </p:txBody>
      </p:sp>
      <p:pic>
        <p:nvPicPr>
          <p:cNvPr id="1026" name="Picture 2" descr="Spanje kaart vlag silhouet sticker voor laptop boek koelkast afbeeldin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74" y="2276427"/>
            <a:ext cx="330186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atis Nederlandse vlag afbee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4970"/>
            <a:ext cx="2719601" cy="27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04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 je mee</a:t>
            </a:r>
            <a:endParaRPr lang="nl-NL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87047" y="46444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 smtClean="0"/>
              <a:t>vienes</a:t>
            </a:r>
            <a:r>
              <a:rPr lang="nl-NL" dirty="0" smtClean="0"/>
              <a:t> </a:t>
            </a:r>
            <a:r>
              <a:rPr lang="nl-NL" dirty="0" err="1" smtClean="0"/>
              <a:t>conmigo</a:t>
            </a:r>
            <a:endParaRPr lang="nl-NL" dirty="0"/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068427" cy="256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951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Jij werkt heel goed</a:t>
            </a:r>
            <a:endParaRPr lang="nl-NL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4" y="47251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 smtClean="0"/>
              <a:t>trabajas</a:t>
            </a:r>
            <a:r>
              <a:rPr lang="nl-NL" dirty="0" smtClean="0"/>
              <a:t> </a:t>
            </a:r>
            <a:r>
              <a:rPr lang="nl-NL" dirty="0" err="1" smtClean="0"/>
              <a:t>muy</a:t>
            </a:r>
            <a:r>
              <a:rPr lang="nl-NL" dirty="0" smtClean="0"/>
              <a:t> </a:t>
            </a:r>
            <a:r>
              <a:rPr lang="nl-NL" dirty="0" err="1" smtClean="0"/>
              <a:t>bien</a:t>
            </a:r>
            <a:endParaRPr lang="nl-NL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73868"/>
            <a:ext cx="4257675" cy="283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713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nl-NL" dirty="0" smtClean="0"/>
              <a:t>Jij bent een goede vriend</a:t>
            </a:r>
            <a:endParaRPr lang="nl-NL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4" y="47251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 smtClean="0"/>
              <a:t>eres</a:t>
            </a:r>
            <a:r>
              <a:rPr lang="nl-NL" dirty="0" smtClean="0"/>
              <a:t> </a:t>
            </a:r>
            <a:r>
              <a:rPr lang="nl-NL" dirty="0" err="1" smtClean="0"/>
              <a:t>un</a:t>
            </a:r>
            <a:r>
              <a:rPr lang="nl-NL" dirty="0" smtClean="0"/>
              <a:t> </a:t>
            </a:r>
            <a:r>
              <a:rPr lang="nl-NL" dirty="0" err="1" smtClean="0"/>
              <a:t>buen</a:t>
            </a:r>
            <a:r>
              <a:rPr lang="nl-NL" dirty="0" smtClean="0"/>
              <a:t> amigo</a:t>
            </a:r>
            <a:endParaRPr lang="nl-NL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91" y="1590675"/>
            <a:ext cx="3439656" cy="312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963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nl-NL" dirty="0" smtClean="0"/>
              <a:t>Zullen we samen werken?</a:t>
            </a:r>
            <a:endParaRPr lang="nl-NL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4" y="47251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146998" y="4725144"/>
            <a:ext cx="48706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 err="1" smtClean="0"/>
              <a:t>vamos</a:t>
            </a:r>
            <a:r>
              <a:rPr lang="nl-NL" sz="3600" b="1" dirty="0" smtClean="0"/>
              <a:t> a </a:t>
            </a:r>
            <a:r>
              <a:rPr lang="nl-NL" sz="4000" b="1" dirty="0" err="1" smtClean="0"/>
              <a:t>trabajar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juntos</a:t>
            </a:r>
            <a:endParaRPr lang="nl-NL" sz="3600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78" y="1590675"/>
            <a:ext cx="4688682" cy="312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57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nl-NL" dirty="0" smtClean="0"/>
              <a:t>Ik spreek nu </a:t>
            </a:r>
            <a:r>
              <a:rPr lang="nl-NL" dirty="0" err="1" smtClean="0"/>
              <a:t>spaans</a:t>
            </a:r>
            <a:endParaRPr lang="nl-NL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4" y="47251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 smtClean="0"/>
              <a:t>ahora</a:t>
            </a:r>
            <a:r>
              <a:rPr lang="nl-NL" dirty="0" smtClean="0"/>
              <a:t> </a:t>
            </a:r>
            <a:r>
              <a:rPr lang="nl-NL" dirty="0" err="1" smtClean="0"/>
              <a:t>hablo</a:t>
            </a:r>
            <a:r>
              <a:rPr lang="nl-NL" dirty="0" smtClean="0"/>
              <a:t> </a:t>
            </a:r>
            <a:r>
              <a:rPr lang="nl-NL" dirty="0" err="1" smtClean="0"/>
              <a:t>español</a:t>
            </a:r>
            <a:endParaRPr lang="nl-NL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78" y="1590675"/>
            <a:ext cx="4688682" cy="312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005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nl-NL" dirty="0" smtClean="0"/>
              <a:t>Dit was een </a:t>
            </a:r>
            <a:r>
              <a:rPr lang="nl-NL" dirty="0" err="1" smtClean="0"/>
              <a:t>spaanse</a:t>
            </a:r>
            <a:r>
              <a:rPr lang="nl-NL" dirty="0" smtClean="0"/>
              <a:t> les</a:t>
            </a:r>
            <a:endParaRPr lang="nl-NL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4" y="47251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835696" y="4873685"/>
            <a:ext cx="5775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/>
              <a:t>esta era una clase de español</a:t>
            </a:r>
            <a:endParaRPr lang="nl-NL" sz="3600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059" y="1590675"/>
            <a:ext cx="6028520" cy="312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17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Sinterklaas</a:t>
            </a:r>
            <a:endParaRPr lang="nl-NL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4" y="5157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dirty="0"/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7444"/>
            <a:ext cx="2079656" cy="39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475656" y="532383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San Nicolás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3163673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De jute zak</a:t>
            </a:r>
            <a:br>
              <a:rPr lang="nl-NL" dirty="0" smtClean="0"/>
            </a:br>
            <a:r>
              <a:rPr lang="nl-NL" dirty="0" smtClean="0"/>
              <a:t>De zak</a:t>
            </a:r>
            <a:endParaRPr lang="nl-NL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4" y="5157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dirty="0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46" y="1628775"/>
            <a:ext cx="236425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835696" y="5085184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el saco de arpillera </a:t>
            </a:r>
          </a:p>
          <a:p>
            <a:pPr algn="ctr"/>
            <a:r>
              <a:rPr lang="es-ES" sz="3600" b="1" dirty="0" smtClean="0"/>
              <a:t> el saco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367841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</a:t>
            </a:r>
            <a:r>
              <a:rPr lang="nl-NL" dirty="0" err="1" smtClean="0"/>
              <a:t>kado</a:t>
            </a:r>
            <a:endParaRPr lang="nl-NL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4" y="5157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dirty="0"/>
          </a:p>
        </p:txBody>
      </p:sp>
      <p:pic>
        <p:nvPicPr>
          <p:cNvPr id="3074" name="Picture 2" descr="Verjaardagscadeau vector pictogram PNG | PNG M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2885690" cy="31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915816" y="479715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/>
              <a:t>el don</a:t>
            </a:r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42741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stoomboot</a:t>
            </a:r>
            <a:endParaRPr lang="nl-NL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4" y="5157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dirty="0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654205" cy="306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2771800" y="535936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/>
              <a:t>el </a:t>
            </a:r>
            <a:r>
              <a:rPr lang="nl-NL" sz="3600" b="1" dirty="0" err="1" smtClean="0"/>
              <a:t>vapor</a:t>
            </a:r>
            <a:r>
              <a:rPr lang="nl-NL" sz="3600" b="1" dirty="0" smtClean="0"/>
              <a:t> 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276095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schoen</a:t>
            </a:r>
            <a:endParaRPr lang="nl-NL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4" y="5157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49417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3347864" y="4662979"/>
            <a:ext cx="2675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/>
              <a:t>el </a:t>
            </a:r>
            <a:r>
              <a:rPr lang="nl-NL" sz="4000" b="1" dirty="0" err="1" smtClean="0"/>
              <a:t>zapato</a:t>
            </a:r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179002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Ik zing een lied</a:t>
            </a:r>
            <a:endParaRPr lang="nl-NL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4" y="4797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Yo canto </a:t>
            </a:r>
            <a:r>
              <a:rPr lang="nl-NL" dirty="0" err="1" smtClean="0"/>
              <a:t>una</a:t>
            </a:r>
            <a:r>
              <a:rPr lang="nl-NL" dirty="0" smtClean="0"/>
              <a:t> </a:t>
            </a:r>
            <a:r>
              <a:rPr lang="nl-NL" dirty="0" err="1" smtClean="0"/>
              <a:t>canción</a:t>
            </a:r>
            <a:endParaRPr lang="nl-NL" dirty="0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90" y="1628775"/>
            <a:ext cx="413497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587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Ik eet snoep</a:t>
            </a:r>
            <a:endParaRPr lang="nl-NL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683568" y="45856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yo </a:t>
            </a:r>
            <a:r>
              <a:rPr lang="nl-NL" dirty="0" err="1" smtClean="0"/>
              <a:t>como</a:t>
            </a:r>
            <a:r>
              <a:rPr lang="nl-NL" dirty="0" smtClean="0"/>
              <a:t> </a:t>
            </a:r>
            <a:r>
              <a:rPr lang="nl-NL" dirty="0" err="1" smtClean="0"/>
              <a:t>dulces</a:t>
            </a:r>
            <a:endParaRPr lang="nl-NL" dirty="0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21669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81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Zullen we gaan spelen?</a:t>
            </a:r>
            <a:endParaRPr lang="nl-NL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95075" y="45856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 smtClean="0"/>
              <a:t>vamos</a:t>
            </a:r>
            <a:r>
              <a:rPr lang="nl-NL" dirty="0" smtClean="0"/>
              <a:t> a </a:t>
            </a:r>
            <a:r>
              <a:rPr lang="nl-NL" dirty="0" err="1" smtClean="0"/>
              <a:t>jugar</a:t>
            </a:r>
            <a:r>
              <a:rPr lang="nl-NL" dirty="0" smtClean="0"/>
              <a:t> </a:t>
            </a:r>
            <a:r>
              <a:rPr lang="nl-NL" dirty="0" err="1" smtClean="0"/>
              <a:t>juntos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506" y="1412776"/>
            <a:ext cx="4257675" cy="299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36765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99</Words>
  <Application>Microsoft Office PowerPoint</Application>
  <PresentationFormat>Diavoorstelling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PowerPoint-presentatie</vt:lpstr>
      <vt:lpstr>Sinterklaas</vt:lpstr>
      <vt:lpstr>De jute zak De zak</vt:lpstr>
      <vt:lpstr>Het kado</vt:lpstr>
      <vt:lpstr>De stoomboot</vt:lpstr>
      <vt:lpstr>De schoen</vt:lpstr>
      <vt:lpstr>Ik zing een lied</vt:lpstr>
      <vt:lpstr>Ik eet snoep</vt:lpstr>
      <vt:lpstr>Zullen we gaan spelen?</vt:lpstr>
      <vt:lpstr>Ga je mee</vt:lpstr>
      <vt:lpstr>Jij werkt heel goed</vt:lpstr>
      <vt:lpstr>Jij bent een goede vriend</vt:lpstr>
      <vt:lpstr>Zullen we samen werken?</vt:lpstr>
      <vt:lpstr>Ik spreek nu spaans</vt:lpstr>
      <vt:lpstr>Dit was een spaanse 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Marije</dc:creator>
  <cp:lastModifiedBy>Marije</cp:lastModifiedBy>
  <cp:revision>6</cp:revision>
  <dcterms:created xsi:type="dcterms:W3CDTF">2022-11-29T17:18:23Z</dcterms:created>
  <dcterms:modified xsi:type="dcterms:W3CDTF">2022-11-29T18:11:27Z</dcterms:modified>
</cp:coreProperties>
</file>