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6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5" r:id="rId12"/>
    <p:sldId id="266" r:id="rId13"/>
    <p:sldId id="268" r:id="rId14"/>
    <p:sldId id="280" r:id="rId15"/>
    <p:sldId id="281" r:id="rId16"/>
    <p:sldId id="279" r:id="rId17"/>
    <p:sldId id="278" r:id="rId18"/>
    <p:sldId id="277" r:id="rId19"/>
    <p:sldId id="276" r:id="rId20"/>
    <p:sldId id="275" r:id="rId21"/>
    <p:sldId id="274" r:id="rId22"/>
    <p:sldId id="273" r:id="rId23"/>
    <p:sldId id="272" r:id="rId24"/>
    <p:sldId id="271" r:id="rId25"/>
    <p:sldId id="270" r:id="rId26"/>
    <p:sldId id="269" r:id="rId27"/>
    <p:sldId id="267" r:id="rId28"/>
    <p:sldId id="283" r:id="rId29"/>
    <p:sldId id="299" r:id="rId30"/>
    <p:sldId id="298" r:id="rId31"/>
    <p:sldId id="297" r:id="rId32"/>
    <p:sldId id="296" r:id="rId33"/>
    <p:sldId id="295" r:id="rId34"/>
    <p:sldId id="294" r:id="rId35"/>
    <p:sldId id="293" r:id="rId36"/>
    <p:sldId id="292" r:id="rId37"/>
    <p:sldId id="291" r:id="rId38"/>
    <p:sldId id="290" r:id="rId39"/>
    <p:sldId id="289" r:id="rId40"/>
    <p:sldId id="288" r:id="rId41"/>
    <p:sldId id="287" r:id="rId42"/>
    <p:sldId id="286" r:id="rId43"/>
    <p:sldId id="285" r:id="rId44"/>
    <p:sldId id="284" r:id="rId45"/>
    <p:sldId id="282" r:id="rId46"/>
    <p:sldId id="300" r:id="rId47"/>
    <p:sldId id="301" r:id="rId48"/>
    <p:sldId id="302" r:id="rId49"/>
    <p:sldId id="303" r:id="rId50"/>
    <p:sldId id="305" r:id="rId51"/>
    <p:sldId id="310" r:id="rId52"/>
    <p:sldId id="311" r:id="rId53"/>
    <p:sldId id="309" r:id="rId54"/>
    <p:sldId id="308" r:id="rId55"/>
    <p:sldId id="307" r:id="rId56"/>
    <p:sldId id="306" r:id="rId57"/>
    <p:sldId id="304" r:id="rId58"/>
    <p:sldId id="312" r:id="rId59"/>
    <p:sldId id="313" r:id="rId60"/>
    <p:sldId id="315" r:id="rId61"/>
    <p:sldId id="316" r:id="rId62"/>
    <p:sldId id="314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60C33-7D41-40C3-B7D2-D8E32D73E8E9}" v="410" dt="2022-02-12T10:37:11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12.02.2022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0486E-A99F-4ABB-A348-2BB1038B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974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l-NL" sz="5400" b="1" dirty="0">
                <a:cs typeface="Calibri Light"/>
              </a:rPr>
              <a:t>We gaan verhaal sommen oefenen.</a:t>
            </a:r>
            <a:br>
              <a:rPr lang="nl-NL" sz="5400" b="1" dirty="0">
                <a:cs typeface="Calibri Light"/>
              </a:rPr>
            </a:br>
            <a:r>
              <a:rPr lang="nl-NL" sz="5400" b="1" dirty="0">
                <a:cs typeface="Calibri Light"/>
              </a:rPr>
              <a:t>Pak je </a:t>
            </a:r>
            <a:r>
              <a:rPr lang="nl-NL" sz="5400" b="1" dirty="0" err="1">
                <a:cs typeface="Calibri Light"/>
              </a:rPr>
              <a:t>wisbord</a:t>
            </a:r>
            <a:r>
              <a:rPr lang="nl-NL" sz="5400" b="1" dirty="0">
                <a:cs typeface="Calibri Light"/>
              </a:rPr>
              <a:t> en potlood..........</a:t>
            </a:r>
            <a:br>
              <a:rPr lang="nl-NL" sz="5400" b="1" dirty="0">
                <a:cs typeface="Calibri Light"/>
              </a:rPr>
            </a:br>
            <a:endParaRPr lang="nl-NL" sz="5400" b="1" dirty="0">
              <a:cs typeface="Calibri Light"/>
            </a:endParaRPr>
          </a:p>
        </p:txBody>
      </p:sp>
      <p:pic>
        <p:nvPicPr>
          <p:cNvPr id="4" name="Afbeelding 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6473458C-3084-4118-89D4-B33EBC5A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90" y="2764829"/>
            <a:ext cx="6553199" cy="31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457DFDA-3EC5-4F28-961F-E218EE20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432779"/>
            <a:ext cx="10995802" cy="21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57D59CC-FAEE-4A23-80A2-8C1A9A99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39" y="816275"/>
            <a:ext cx="5230303" cy="52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schaar&#10;&#10;Automatisch gegenereerde beschrijving">
            <a:extLst>
              <a:ext uri="{FF2B5EF4-FFF2-40B4-BE49-F238E27FC236}">
                <a16:creationId xmlns:a16="http://schemas.microsoft.com/office/drawing/2014/main" id="{6494D6E8-01E2-4E9D-ACB1-0A5F007E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67" y="537804"/>
            <a:ext cx="5001523" cy="53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57E4641C-CE81-4F76-AB43-582BEE81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2469724"/>
            <a:ext cx="11197086" cy="18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3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5BD9C35-15BE-41AE-8519-FC69A13D26E1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47450D9-F806-4801-A9DE-0506CDF5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" y="2397401"/>
            <a:ext cx="10938293" cy="20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1F8B08C-4C18-451D-90DD-02FE02A3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5" y="2283142"/>
            <a:ext cx="11125199" cy="21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F957DD8-ABEB-441B-AA71-E1E67B41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4" y="2550701"/>
            <a:ext cx="11470255" cy="17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CDEAC17-CF06-4A8C-A9A3-58E9A0CB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74" y="2006123"/>
            <a:ext cx="7703388" cy="25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5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03188117-DA98-4F14-A6F4-AF758B669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93" y="1959885"/>
            <a:ext cx="8451010" cy="29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EBEF78A6-5249-4286-8D9E-73B7BE24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17" y="1482397"/>
            <a:ext cx="7789831" cy="35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A81D4E9-E14A-4D1B-B575-EA690C89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08" y="798038"/>
            <a:ext cx="8034067" cy="51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3DE534F-B1D4-4779-8856-072527B4A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" y="2372437"/>
            <a:ext cx="11211463" cy="20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0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32BB00A-636C-4BBB-ACCD-C7C4E7D5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7" y="2279335"/>
            <a:ext cx="10607614" cy="21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7523DF6-D217-403E-A4DD-62FB8F32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3" y="2385183"/>
            <a:ext cx="11470256" cy="21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6FB50AE-26C3-4612-A983-E04B107E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0" y="2278009"/>
            <a:ext cx="10837652" cy="22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FAC78B7-25E3-4441-89D1-0DC3132A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2422931"/>
            <a:ext cx="11326482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783D7D4-13BC-4BC4-9206-584FFA22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0" y="2345004"/>
            <a:ext cx="10909538" cy="21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7D9F05F0-C7CE-4FA8-BC86-B38349BF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" y="218403"/>
            <a:ext cx="10032520" cy="61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1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DAB252C-8441-419E-8716-5903F05D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3" y="2386987"/>
            <a:ext cx="11470256" cy="20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2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64F0661-47BE-4184-BB5D-81E49111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72" y="420566"/>
            <a:ext cx="9169878" cy="60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37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FC473DCE-6E30-4DB8-A008-11498C37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04" y="344409"/>
            <a:ext cx="8911086" cy="60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92F89A0-7CF2-472A-AAFB-88AB4AD7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2" y="963269"/>
            <a:ext cx="10133162" cy="47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59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F05022F-346E-42C6-8299-45529FCB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2245262"/>
            <a:ext cx="11484633" cy="23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5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928BDE83-9E66-4ABC-8E6E-AD98EA2F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3" y="2389654"/>
            <a:ext cx="11383991" cy="20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0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C99B091-F992-45BF-9325-23BDFEAD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09" y="264275"/>
            <a:ext cx="6807318" cy="62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4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D988335-5BE0-4C0D-A9CA-9089125A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74" y="225568"/>
            <a:ext cx="6768859" cy="61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9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56A0EA9B-5FFD-43F3-9834-703F0D14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5" y="634279"/>
            <a:ext cx="10449463" cy="5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E712D5EA-AE56-40E0-AF78-A9449640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0" y="872826"/>
            <a:ext cx="9917501" cy="51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15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894188D8-2387-4DB7-A4B7-4FA611EE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8" y="643467"/>
            <a:ext cx="1051144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85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BD6F154-AE14-4D0A-B650-E6FB2DF6D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41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70AFA00E-51A4-4BE9-B9ED-C08CD423A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52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2F570F12-F802-46F0-B7C2-FF29CEC0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E3EF719B-1368-4B33-AA62-4EFC3960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36" y="619591"/>
            <a:ext cx="8882331" cy="55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6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E30C3D52-9ABE-4377-9368-DC3ECA2C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7" y="457200"/>
            <a:ext cx="112674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1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FBFA02E5-5D50-434B-9562-8E56967A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2" y="643467"/>
            <a:ext cx="1046209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4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7DE4CD7F-A03F-452B-B210-FA24D8C4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0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E995DBCE-76C9-4D1F-832F-4596E61D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47" y="1123527"/>
            <a:ext cx="860710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3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0DC2E78-47C6-4C10-A7C0-117BC9C4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6"/>
            <a:ext cx="105114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1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10343A98-3228-41FB-82B7-EBB7FD1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45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7997C726-6220-4DC9-B119-FD66A375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" r="265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9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AF36E4E3-E6C9-4FBE-ADA1-CD4F2B3C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1" y="643466"/>
            <a:ext cx="106115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8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0A01F897-1DA7-4E2F-8D5A-B9569794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1" y="643467"/>
            <a:ext cx="1056125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36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B210F095-23FD-4E27-99E0-B9C8D629B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8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581BB9DA-B735-41FB-B607-BD2798E47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50" y="233597"/>
            <a:ext cx="9356783" cy="62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6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93B628DF-C458-412A-AD05-34C90A0F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7" y="457200"/>
            <a:ext cx="112674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7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EA4EE79A-CDDD-4047-90E5-860D202B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3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AC9C00E4-A81C-4278-8E55-87EC8B4B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7" y="643467"/>
            <a:ext cx="1066232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3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1481356A-428B-4AB2-878A-C4FE8B03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52" y="375699"/>
            <a:ext cx="5967501" cy="59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2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8F4170F0-F692-42AC-A76F-0999C527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12" y="241091"/>
            <a:ext cx="7132068" cy="63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8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21B7B725-C3B7-41B0-824B-27AE4BCBB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08" y="428177"/>
            <a:ext cx="6216769" cy="57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08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866526E6-C77A-4C18-A851-83B11EF3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64" y="260051"/>
            <a:ext cx="6294586" cy="62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4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8DB4747F-FCEB-4809-ADBC-0A8E0D9E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05" y="944144"/>
            <a:ext cx="7329757" cy="47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3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C3CC5687-8373-433C-9E15-C4F7B815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59" y="421887"/>
            <a:ext cx="7618022" cy="58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303656DA-A607-49CC-9406-3F7E9391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28" y="273261"/>
            <a:ext cx="8475991" cy="62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96F3345D-B8AC-4D70-B746-1C388632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50" y="248208"/>
            <a:ext cx="6323161" cy="61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3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19B65D5E-60B3-498D-939D-7D12828C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50" y="285302"/>
            <a:ext cx="7913297" cy="58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4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AF9F7019-12EF-4B65-BE56-0F994466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57" y="2645794"/>
            <a:ext cx="7096663" cy="37517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85958E-5D79-446D-9BAE-278911FD648A}"/>
              </a:ext>
            </a:extLst>
          </p:cNvPr>
          <p:cNvSpPr txBox="1"/>
          <p:nvPr/>
        </p:nvSpPr>
        <p:spPr>
          <a:xfrm>
            <a:off x="2769079" y="871268"/>
            <a:ext cx="69413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800" dirty="0">
                <a:cs typeface="Calibri"/>
              </a:rPr>
              <a:t>Wat is het grootste getal?</a:t>
            </a:r>
            <a:endParaRPr lang="nl-NL" dirty="0">
              <a:cs typeface="Calibri"/>
            </a:endParaRPr>
          </a:p>
          <a:p>
            <a:r>
              <a:rPr lang="nl-NL" sz="4800" dirty="0">
                <a:cs typeface="Calibri"/>
              </a:rPr>
              <a:t>Wat is meer?</a:t>
            </a:r>
          </a:p>
        </p:txBody>
      </p:sp>
    </p:spTree>
    <p:extLst>
      <p:ext uri="{BB962C8B-B14F-4D97-AF65-F5344CB8AC3E}">
        <p14:creationId xmlns:p14="http://schemas.microsoft.com/office/powerpoint/2010/main" val="984481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0C82EEC8-DAFA-4D73-ABE3-7DFF96C4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1921677"/>
            <a:ext cx="6754483" cy="479743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95D01C6-E45D-4DF0-886B-EF3BF3A007E5}"/>
              </a:ext>
            </a:extLst>
          </p:cNvPr>
          <p:cNvSpPr txBox="1"/>
          <p:nvPr/>
        </p:nvSpPr>
        <p:spPr>
          <a:xfrm>
            <a:off x="1978325" y="698740"/>
            <a:ext cx="8968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b="1" dirty="0">
                <a:cs typeface="Calibri"/>
              </a:rPr>
              <a:t>Super gedaan.....KLAAR !</a:t>
            </a:r>
            <a:endParaRPr lang="nl-NL" sz="5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19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6145A1F8-2FAE-4818-BB6F-E83CB069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2" y="237089"/>
            <a:ext cx="7760897" cy="63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28B633E3-0FCD-41E4-9530-DAF51204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3" y="282086"/>
            <a:ext cx="10435086" cy="63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740A4A27-9419-45F7-9A46-AB334869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1" y="1764677"/>
            <a:ext cx="11369614" cy="20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203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62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63" baseType="lpstr">
      <vt:lpstr>Kantoorthema</vt:lpstr>
      <vt:lpstr>We gaan verhaal sommen oefenen. Pak je wisbord en potlood..........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185</cp:revision>
  <dcterms:created xsi:type="dcterms:W3CDTF">2022-02-12T09:44:33Z</dcterms:created>
  <dcterms:modified xsi:type="dcterms:W3CDTF">2022-02-12T10:37:43Z</dcterms:modified>
</cp:coreProperties>
</file>